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9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7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CA009-29BE-41C9-B65A-BA9C154CA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0B5FC-DF46-424D-9189-F5DD30293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0F9CA-15F1-4751-B28D-B0F893DAC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1A942-53DC-4FD7-B301-C939D5AA6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1ACC34-5D77-4DD8-9790-0202A769F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DB4C24-EAAD-4DF3-80B0-9895D6B55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8D0C02-9F95-4236-B46E-BA904F917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4D842-201D-4ADC-9A7D-27458097B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105B8-3C08-4A9B-95C9-BDAD623CF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20B1F-DDC2-465B-86BE-4F3A19ECB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B83D9-4C6F-4F62-A483-BD919A35A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80" r:id="rId2"/>
    <p:sldLayoutId id="2147484581" r:id="rId3"/>
    <p:sldLayoutId id="2147484582" r:id="rId4"/>
    <p:sldLayoutId id="2147484583" r:id="rId5"/>
    <p:sldLayoutId id="2147484584" r:id="rId6"/>
    <p:sldLayoutId id="2147484585" r:id="rId7"/>
    <p:sldLayoutId id="2147484586" r:id="rId8"/>
    <p:sldLayoutId id="2147484587" r:id="rId9"/>
    <p:sldLayoutId id="2147484588" r:id="rId10"/>
    <p:sldLayoutId id="214748458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tags" Target="../tags/tag95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251111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房地产营销专员的岗位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任职要求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工作内容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工作要求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岗位职责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岗位职责</a:t>
            </a:r>
            <a:endParaRPr lang="zh-CN" altLang="en-US"/>
          </a:p>
        </p:txBody>
      </p:sp>
      <p:sp>
        <p:nvSpPr>
          <p:cNvPr id="1048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负责房地产项目的市场调研和分析</a:t>
            </a:r>
            <a:endParaRPr lang="zh-CN" altLang="en-US"/>
          </a:p>
        </p:txBody>
      </p:sp>
      <p:sp>
        <p:nvSpPr>
          <p:cNvPr id="104893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确定市场调研目标：明确调研目的，确定调研范围和时间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收集市场信息：通过各种渠道收集房地产市场的相关信息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分析市场趋势：对收集到的信息进行整理、分析和归纳，预测市场趋势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制定营销策略：根据市场分析结果，制定相应的营销策略和方案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制定并执行营销策略和计划</a:t>
            </a:r>
            <a:endParaRPr lang="zh-CN" altLang="en-US"/>
          </a:p>
        </p:txBody>
      </p:sp>
      <p:sp>
        <p:nvSpPr>
          <p:cNvPr id="10489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确定目标市场和目标客户群体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协调内外部资源，确保营销策略和计划的顺利实施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定期评估营销策略和计划的效果，及时调整和优化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制定相应的营销策略和计划，包括产品推广、品牌建设、销售渠道拓展等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组织并开展各种营销活动</a:t>
            </a:r>
            <a:endParaRPr lang="zh-CN" altLang="en-US"/>
          </a:p>
        </p:txBody>
      </p:sp>
      <p:sp>
        <p:nvSpPr>
          <p:cNvPr id="10490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制定营销策略：根据市场需求和公司目标，制定相应的营销策略和计划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组织活动：组织并开展各种形式的营销活动，如楼盘推介会、房产讲座、社区活动等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宣传推广：通过各种渠道进行宣传推广，提高楼盘知名度和美誉度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客户关系维护：与客户保持良好关系，及时了解客户需求，提供优质服务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管理和维护客户关系</a:t>
            </a:r>
            <a:endParaRPr lang="zh-CN" altLang="en-US"/>
          </a:p>
        </p:txBody>
      </p:sp>
      <p:sp>
        <p:nvSpPr>
          <p:cNvPr id="104910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跟踪客户反馈，及时处理客户投诉，维护公司形象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建立并维护客户关系，与客户保持良好沟通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了解客户需求，提供个性化服务，提高客户满意度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定期组织客户活动，增强客户粘性，促进业务发展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任职要求</a:t>
            </a:r>
            <a:endParaRPr lang="zh-CN" altLang="en-US"/>
          </a:p>
        </p:txBody>
      </p:sp>
      <p:sp>
        <p:nvSpPr>
          <p:cNvPr id="10491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具备市场营销、房地产等相关专业知识</a:t>
            </a:r>
            <a:endParaRPr lang="zh-CN" altLang="en-US"/>
          </a:p>
        </p:txBody>
      </p:sp>
      <p:sp>
        <p:nvSpPr>
          <p:cNvPr id="104923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熟悉市场营销、房地产行业动态和趋势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市场营销、房地产等相关专业背景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掌握市场调研、分析技能，能够制定营销策略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熟悉房地产法律法规，能够处理相关事务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熟悉市场动态和行业趋势</a:t>
            </a:r>
            <a:endParaRPr lang="zh-CN" altLang="en-US"/>
          </a:p>
        </p:txBody>
      </p:sp>
      <p:sp>
        <p:nvSpPr>
          <p:cNvPr id="104928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掌握竞争对手的营销策略和动态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具备敏锐的市场洞察力和分析能力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了解房地产市场的发展趋势和变化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关注政策法规对房地产行业的影响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具备良好的沟通协调能力和团队协作精神</a:t>
            </a:r>
            <a:endParaRPr lang="zh-CN" altLang="en-US"/>
          </a:p>
        </p:txBody>
      </p:sp>
      <p:sp>
        <p:nvSpPr>
          <p:cNvPr id="1049342" name="矩形: 圆角 4"/>
          <p:cNvSpPr/>
          <p:nvPr>
            <p:custDataLst>
              <p:tags r:id="rId2"/>
            </p:custDataLst>
          </p:nvPr>
        </p:nvSpPr>
        <p:spPr>
          <a:xfrm>
            <a:off x="838200" y="3290604"/>
            <a:ext cx="3270280" cy="96018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3"/>
            </p:custDataLst>
          </p:nvPr>
        </p:nvSpPr>
        <p:spPr>
          <a:xfrm>
            <a:off x="968829" y="3420012"/>
            <a:ext cx="3008120" cy="6452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/>
                </a:solidFill>
                <a:latin typeface="+mn-ea"/>
              </a:rPr>
              <a:t>沟通能力：能够清晰表达自己的想法，理解客户需求，有效沟通并解决问题</a:t>
            </a:r>
            <a:endParaRPr lang="zh-CN" altLang="en-US" sz="10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46" name="矩形: 圆角 4"/>
          <p:cNvSpPr/>
          <p:nvPr>
            <p:custDataLst>
              <p:tags r:id="rId4"/>
            </p:custDataLst>
          </p:nvPr>
        </p:nvSpPr>
        <p:spPr>
          <a:xfrm>
            <a:off x="8084423" y="3291215"/>
            <a:ext cx="3270280" cy="96018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48" name="正文"/>
          <p:cNvSpPr txBox="1"/>
          <p:nvPr>
            <p:custDataLst>
              <p:tags r:id="rId5"/>
            </p:custDataLst>
          </p:nvPr>
        </p:nvSpPr>
        <p:spPr>
          <a:xfrm>
            <a:off x="8215052" y="3420622"/>
            <a:ext cx="3008120" cy="6452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团队协作精神：能够积极参与团队工作，与同事协作完成目标任务，共同推动项目进展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50" name="矩形: 圆角 4"/>
          <p:cNvSpPr/>
          <p:nvPr>
            <p:custDataLst>
              <p:tags r:id="rId6"/>
            </p:custDataLst>
          </p:nvPr>
        </p:nvSpPr>
        <p:spPr>
          <a:xfrm>
            <a:off x="4478708" y="3291825"/>
            <a:ext cx="3270280" cy="96018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7"/>
            </p:custDataLst>
          </p:nvPr>
        </p:nvSpPr>
        <p:spPr>
          <a:xfrm>
            <a:off x="4609337" y="3421233"/>
            <a:ext cx="3008120" cy="6452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/>
                </a:solidFill>
                <a:latin typeface="+mn-ea"/>
              </a:rPr>
              <a:t>协调能力强：能够协调各方资源，处理各种突发情况，确保项目的顺利进行</a:t>
            </a:r>
            <a:endParaRPr lang="zh-CN" altLang="en-US" sz="10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https://d.book118.com/356225111104010050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1_1"/>
  <p:tag name="KSO_WM_UNIT_INDEX" val="1_1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3_1"/>
  <p:tag name="KSO_WM_UNIT_INDEX" val="1_3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2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2*l_h_f*1_2_1"/>
  <p:tag name="KSO_WM_UNIT_INDEX" val="1_2_1"/>
  <p:tag name="KSO_WM_UNIT_LAYERLEVEL" val="1_1_1"/>
  <p:tag name="KSO_WM_UNIT_NOCLEAR" val="0"/>
  <p:tag name="KSO_WM_UNIT_PRESET_TEXT" val="单击此处输入你的项正文，文字是您思想的提炼，尽量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房地产营销专员的岗位</vt:lpstr>
      <vt:lpstr>目录</vt:lpstr>
      <vt:lpstr>添加章节标题</vt:lpstr>
      <vt:lpstr>岗位职责</vt:lpstr>
      <vt:lpstr>PowerPoint Presentation</vt:lpstr>
      <vt:lpstr>负责房地产项目的市场调研和分析</vt:lpstr>
      <vt:lpstr>制定并执行营销策略和计划</vt:lpstr>
      <vt:lpstr>组织并开展各种营销活动</vt:lpstr>
      <vt:lpstr>管理和维护客户关系</vt:lpstr>
      <vt:lpstr>任职要求</vt:lpstr>
      <vt:lpstr>PowerPoint Presentation</vt:lpstr>
      <vt:lpstr>具备市场营销、房地产等相关专业知识</vt:lpstr>
      <vt:lpstr>熟悉市场动态和行业趋势</vt:lpstr>
      <vt:lpstr>具备良好的沟通协调能力和团队协作精神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2024-09-15T15:58:42.524</cp:lastPrinted>
  <dcterms:created xsi:type="dcterms:W3CDTF">2024-09-15T07:58:42Z</dcterms:created>
  <dcterms:modified xsi:type="dcterms:W3CDTF">2024-09-15T07:58:44Z</dcterms:modified>
</cp:coreProperties>
</file>