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49C32-8CD2-4ADB-BE79-9F1834C39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71B5A-AC73-43D2-BD51-BD1137E89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348EB-D33B-4051-8DEF-A1196E413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3B08B-0EDA-4B8F-B176-2CEA5E228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B66DBD-6720-4817-A7A6-33DF97A23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50A6C3-4E33-4D9E-8282-A7FEF17BC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5B5C3A-D6F0-433A-BE50-D40E1AE7F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76229-D6B8-4F97-8C4A-40BFFA73D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F5BE7-6FFD-4793-A6E9-A5A15AE4E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FEDB9-CE8E-4532-BC14-0561093F2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4E52B-0BB4-4D4D-89DB-823A87A54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2513222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配班老师学期工作总结与反思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工作成效反思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自我提升计划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下学期工作计划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遇到的困难及解决策略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根据学期计划和教学大纲，认真准备每一节课的教案，确保教学内容准确、生动，并有效地传授给学生。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备课与授课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维护课堂秩序，确保教学活动的顺利进行。及时处理学生在课堂上的问题行为，促进良好的学习氛围。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按时批改学生的作业，给予及时的反馈和指导。针对学生的问题进行有针对性的辅导，帮助他们掌握知识。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作业批改与反馈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日常教学工作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制定班级规章制度，引导学生树立正确的价值观和行为规范。组织班级活动，增强班级凝聚力。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学生个体差异关注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班级纪律管理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关注每个学生的学习情况和生活状态，针对不同学生的特点进行差异化教学和指导。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严格执行班级纪律，确保学生遵守校规校纪。及时与家长沟通，共同管理学生。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家园沟通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家长会组织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定期组织家长会，向家长汇报学生的学习情况和进步。与家长共同探讨学生教育问题，寻求合作与支持。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日常沟通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通过电话、微信等方式与家长保持密切联系，及时解答家长疑问，反馈学生在校表现。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家访活动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针对有需要的学生家庭进行家访，深入了解学生的家庭环境和成长背景，促进家校之间的理解与合作。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协助主班老师完成教学计划的制定和实施，确保教学任务的顺利完成。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教学计划执行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参与班级各类活动的策划和组织，为主班老师提供支持和建议。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班级活动组织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与主班老师定期交流学生情况，共同探讨教育方法和策略，提高教学效果。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学生情况交流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配合主班老师工作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工作成效反思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本学期的教学目标明确，符合学生实际需求，能够有效地指导教学工作。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教学目标明确性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通过合理的课程安排和教学方法，大部分教学目标已经达成，学生取得了显著的进步。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目标达成度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教学目标达成情况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本学期采用了多种教学方法，如讲解、示范、小组讨论等，有效激发了学生的学习兴趣。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尝试了一些新的教学方法，如项目式学习、翻转课堂等，取得了一定的效果，但仍需进一步探索和完善。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教学方法的运用与改进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教学方法创新性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教学方法多样性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班级纪律维护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本学期班级纪律良好，学生能够遵守学校规章制度，营造了良好的学习氛围。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注重班级文化建设，通过组织各种活动，增强了学生的集体荣誉感和团队合作精神。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班级管理的效果与挑战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500" b="2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沟通渠道畅通性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建立了有效的家园沟通渠道，能够及时反馈学生的学习情况和问题，得到了家长的高度评价。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沟通质量提升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在沟通内容上更加注重质量，不仅关注学生的学习成绩，还关注学生的身心健康和个性发展。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家园沟通的效果与改进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自我提升计划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https://d.book118.com/356225132222010035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2024-09-05T20:36:54.903</cp:lastPrinted>
  <dcterms:created xsi:type="dcterms:W3CDTF">2024-09-05T12:36:54Z</dcterms:created>
  <dcterms:modified xsi:type="dcterms:W3CDTF">2024-09-05T12:36:56Z</dcterms:modified>
</cp:coreProperties>
</file>