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EE020F-BA39-4ECD-B807-7B6EC9236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3F87F6-B5E7-424D-99D6-6ADA600BC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9B8392-769B-4B3B-BB88-DE72BB201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347729-67CB-4A58-B8C1-35962202F6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930C0-6914-4172-8B54-4D778BD059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F1C157-E993-4C73-98BE-7E672686D3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D4C087-10CA-4E36-A3D7-0473583A4F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0D69F-A4C4-49C9-949E-1ACF97678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5A5C0F-0337-409A-8151-5EBAB7F66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C979A6-B522-45AD-8744-35EB69B58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F94673-3274-4359-8685-191CAB482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30142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管理体系审核指南培训教材管理体系审核和组织绩效的协同作用分析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组织绩效概述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管理体系审核与组织绩效的协同作用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管理体系审核指南在组织绩效改进中的应用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875" b="138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8329" r="183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提升组织绩效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通过管理体系审核，发现组织在运营过程中的不足和问题，进而提出改进措施，提升组织绩效。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适应市场变化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随着市场竞争的加剧和客户需求的变化，组织需要不断完善自身的管理体系，以适应市场变化并赢得竞争优势。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推动组织发展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管理体系审核不仅是对组织现有状况的评估，更是对组织未来发展潜力的挖掘，通过审核发现组织的优势和潜力，为组织发展提供动力。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管理体系审核是组织绩效提升的基础</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通过管理体系审核，可以评估组织的运营状况和管理水平，为组织绩效提升提供基础和依据。</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在审核过程中，可以发现组织流程中的瓶颈和问题，通过流程优化，提高组织的运营效率和质量。</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审核不仅是对现有状况的评估，更是对未来发展的探索，通过审核可以激发组织的创新意识和能力，推动组织发展。</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一方面，管理体系审核可以提升组织绩效；另一方面，组织绩效的提升也可以为管理体系审核提供更好的基础和条件，形成相互促进的良性循环。</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管理体系审核推动组织流程优化</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管理体系审核促进组织创新</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管理体系审核与组织绩效相互促进</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管理体系审核与组织绩效的关系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管理体系审核概述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管理体系审核是对组织的管理体系进行系统、独立、客观的评价，以确定其是否符合规定要求，是否有效实施和保持的过程。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管理体系审核的目的是评估组织的管理体系是否符合相关标准和要求，是否得到有效实施和保持，以及是否能够为组织带来预期的绩效和成果。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管理体系审核的定义和目的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跟踪验证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对组织采取的纠正措施和预防措施进行跟踪验证，确保其有效性。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审核报告</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编写审核报告，对组织的管理体系进行评价，提出改进意见和建议。</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现场审核</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通过访谈、观察、检查等方式，对组织的管理体系进行现场审核，收集证据和信息。</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审核准备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确定审核目标、范围和计划，组建审核组，准备审核文件和工具。</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文件评审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对组织的管理体系文件进行评审，了解其管理体系的建立和运行情况。</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管理体系审核的流程和步骤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92" r="31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审核准则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审核证据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审核发现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审核结论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管理体系审核的关键要素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审核准则是进行审核的依据和标准，包括相关法规、标准、合同等要求。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审核发现是对组织管理体系进行评价的结果，包括符合性、不符合性、改进机会等。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审核证据是证明组织管理体系符合性或不符合性的客观事实和数据。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审核结论是对组织管理体系是否符合相关标准和要求，是否得到有效实施和保持的综合评价。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组织绩效概述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组织绩效是指组织在特定时间内，通过有效管理和资源配置，实现预定目标的能力。它是衡量组织整体运营成果和效率的重要指标。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组织绩效的定义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组织绩效的主要目的在于评估组织的运营状况，发现存在的问题和不足，为改进管理提供决策依据，最终实现组织的长远发展和竞争优势。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组织绩效的目的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组织绩效的定义和目的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375" r="34375"/>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包括收入、利润、资产回报率等，反映组织的经济效益和财务状况。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财务指标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客户指标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内部流程指标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学习与成长指标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包括客户满意度、客户保持率、市场份额等，反映组织在市场上的表现和客户关系管理效果。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包括生产效率、产品质量、创新能力等，反映组织内部运营效率和流程优化情况。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包括员工培训、技能提升、组织文化等，反映组织的持续发展潜力和人力资源状况。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组织绩效的评价指标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https://d.book118.com/356230142021010042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2024-09-09T09:21:32.893</cp:lastPrinted>
  <dcterms:created xsi:type="dcterms:W3CDTF">2024-09-09T01:21:32Z</dcterms:created>
  <dcterms:modified xsi:type="dcterms:W3CDTF">2024-09-09T01:21:35Z</dcterms:modified>
</cp:coreProperties>
</file>