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94DD51-DF36-445C-B9CF-C97B36CEB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A7004-5E59-4C41-969C-AD79E628A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D4D17E-3A2E-4B90-94D0-7D73978F7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F9A078-923C-4BF6-B43B-C0CA2A70F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F5775B-63F6-4EDE-BDD0-C05AFE63AB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856D8-808E-41E9-BB24-A519B294C8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6DCB99-CE36-43E3-86A1-3F1B4AA51A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96A0DB-2B9E-4A66-A9D7-0D43F6EC4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B50004-2D52-48FF-9071-BFDA99B4F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B2058D-611A-4373-B212-FF4F5E072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C34F7-84A4-4744-A90E-D498735DD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3021511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如何检查手卫生的合规性</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检查方法与步骤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数据分析与解读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改进措施及建议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保障患者安全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医院感染是患者安全的重要威胁之一，而手卫生是预防医院感染最简单、最有效的措施之一。通过检查手卫生的合规性，可以保障患者的安全。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提高医疗质量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手卫生是预防医院感染的重要措施，通过检查手卫生的合规性，可以及时发现和纠正手卫生执行中的问题，提高医疗质量。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促进医护人员健康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医护人员是医院感染的高危人群之一，手卫生不仅可以预防患者感染，也可以保护医护人员自身免受感染。</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397" r="739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预防医院感染</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手卫生是预防医院感染的重要措施之一，通过正确的洗手或手消毒，可以有效地清除手部细菌，减少医源性感染的发生。</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保障患者安全</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医院感染不仅会给患者带来痛苦和经济负担，甚至可能导致患者死亡。通过检查手卫生的合规性，可以保障患者的安全，减少医疗纠纷的发生。</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促进医护人员健康</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医护人员是医院感染的高危人群之一，手卫生不仅可以预防患者感染，也可以保护医护人员自身免受感染。通过检查手卫生的合规性，可以促进医护人员的健康和安全。</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提高医疗质量</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手卫生执行不到位是导致医院感染的主要原因之一，通过检查手卫生的合规性，可以及时发现和纠正问题，提高医疗质量。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手卫生规范与标准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《医务人员手卫生规范》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该规范详细规定了医务人员在进行医疗活动前后应如何进行手部清洁和消毒，以确保医疗安全。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《医院感染管理办法》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该办法要求医疗机构应建立健全医院感染管理制度，其中包括手卫生管理制度，以保障患者和医务人员的健康。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国家相关法规及标准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医疗机构应根据自身情况，合理配置手卫生设施，如洗手池、干手设施、手消毒剂等，以方便医务人员和患者随时进行手部清洁。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医疗机构应定期对医务人员进行手卫生培训和考核，确保医务人员掌握正确的洗手方法和消毒剂使用方法。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医疗机构内部规定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手卫生培训与考核</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手卫生设施配置标准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正确的洗手方法包括湿手、涂皂、搓洗、冲洗、干手等步骤，每个步骤都有具体的要求和操作规范。</a:t>
            </a:r>
          </a:p>
        </p:txBody>
      </p:sp>
      <p:pic>
        <p:nvPicPr>
          <p:cNvPr id="6" name="Picture 6"/>
          <p:cNvPicPr>
            <a:picLocks noChangeAspect="1"/>
          </p:cNvPicPr>
          <p:nvPr/>
        </p:nvPicPr>
        <p:blipFill>
          <a:blip r:embed="rId2"/>
          <a:srcRect t="14333" b="14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洗手方法与步骤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根据手部污染程度和不同场合，应选择不同类型的消毒剂进行手部消毒。在使用消毒剂时，应注意正确的使用方法和作用时间。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消毒剂选择与使用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 b="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频繁洗手和消毒剂使用可能会导致手部皮肤干燥、开裂等问题，因此应注意手部皮肤的护理和保养。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手部皮肤护理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手卫生操作规范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检查方法与步骤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检查者直接观察被检查者进行手卫生的全过程，包括洗手、擦手等步骤，记录是否规范。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直接观察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隐蔽观察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视频监控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在不告知被检查者的情况下，检查者隐蔽观察其手卫生执行情况，以避免主观因素对结果的影响。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借助摄像头等设备，对手卫生执行情况进行实时监控和录像，方便后续分析和评估。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通过采集手部细菌样本，进行细菌培养和计数，以评估手部的清洁程度。</a:t>
            </a:r>
          </a:p>
        </p:txBody>
      </p:sp>
      <p:pic>
        <p:nvPicPr>
          <p:cNvPr id="4" name="Picture 4"/>
          <p:cNvPicPr>
            <a:picLocks noChangeAspect="1"/>
          </p:cNvPicPr>
          <p:nvPr/>
        </p:nvPicPr>
        <p:blipFill>
          <a:blip r:embed="rId2"/>
          <a:srcRect l="17792" r="17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细菌培养法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利用ATP（三磷酸腺苷）生物荧光技术，快速检测手部表面的微生物污染情况。</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ATP生物荧光法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使用专门的微生物试纸擦拭手部，通过试纸上的颜色变化或荧光反应来判断手部的清洁程度。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微生物试纸法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微生物检测法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176" r="2917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855" r="338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使用特定的化学指示剂检测手部表面的蛋白质残留，以评估手部的清洁效果。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蛋白质残留检测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利用荧光素对手部进行涂抹，观察荧光反应来判断手部的清洁程度。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荧光素检测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化学指示剂法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https://d.book118.com/356230215114010042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2024-09-09T22:06:22.058</cp:lastPrinted>
  <dcterms:created xsi:type="dcterms:W3CDTF">2024-09-09T14:06:22Z</dcterms:created>
  <dcterms:modified xsi:type="dcterms:W3CDTF">2024-09-09T14:06:24Z</dcterms:modified>
</cp:coreProperties>
</file>