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A3351-AF4E-4888-AFA9-DB8832BD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DC159-9970-4CED-B938-90DCA455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A7D58-A000-453E-BAD0-B2F7B42FD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289518-E3AB-4D92-A03A-11F58576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600709-2E83-41E9-B64E-FA6644EC3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A9E641-C98A-4CBB-BCAE-306F2A6CA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05103-04EA-443A-943C-14AB30F50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5D5CE-A393-44DE-8654-02B4BF66C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8B5D-C957-4ADB-BAD3-8DACC7ED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F1BBF-418B-4134-B772-34C25CCFA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1D162-EAC7-436A-A08A-D9378205C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33112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护理汇报ppt课件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护理工作中面临的挑战和解决方案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护理工作的发展趋势和未来展望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721" r="35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介绍本次护理汇报的主要内容，包括护理工作的进展、成果和存在的问题，以及提出改进措施等。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简述护理行业的发展趋势、当前护理工作的特点和重要性，以及本次汇报的必要性。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本次汇报主要涉及过去一年内的护理工作情况。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包括护理工作的各个方面，如病人护理、护理质量、护理安全等。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917" r="11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本次汇报主要针对本医院的护理工作进行汇报，不涉及其他医疗机构。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护理工作是指在医疗场所和家庭中，通过提供专业的护理知识和技能，满足患者或老年人的健康需求和生活照顾。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护理工作是医疗保健体系的重要组成部分，对于患者的康复和老年人的生活质量具有至关重要的作用。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护理工作的定义和重要性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包括基础护理、病情观察、健康教育、心理支持等。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根据患者的病情和需求，制定个性化的护理计划，提供专业的护理服务，并与医生、其他医护人员密切合作，确保患者得到全面、高效的医疗护理。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护理工作的内容和职责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865" r="786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具备专业的护理知识和技能，良好的沟通能力和团队合作精神，严谨的工作态度和高度的责任心。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遵守医疗护理行业的规范和标准，不断提高护理质量和水平，确保患者安全和舒适。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护理工作的要求和标准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护理实践案例分享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老年护理实践案例展示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介绍老年护理实践的背景、目标、方法、结果和结论，重点突出老年护理的特殊性、挑战和应对策略，以及实践效果和经验教训。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案例一：老年护理实践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儿科护理实践案例展示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介绍儿科护理实践的背景、目标、方法、结果和结论，重点突出儿科护理的特殊性、挑战和应对策略，以及实践效果和经验教训。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案例二：儿科护理实践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https://d.book118.com/356233112013010100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2024-09-23T21:38:27.474</cp:lastPrinted>
  <dcterms:created xsi:type="dcterms:W3CDTF">2024-09-23T13:38:27Z</dcterms:created>
  <dcterms:modified xsi:type="dcterms:W3CDTF">2024-09-23T13:38:29Z</dcterms:modified>
</cp:coreProperties>
</file>