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7CF7-8701-4F65-8999-214E291E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7E3F-1650-4A10-9E76-0C011715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FB6BB-04D1-4A07-A369-EC03893F4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144E8-09DF-4955-8CB5-2DA5AA55C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BF076-7BE5-4D54-922E-865FB33E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39900-5BA4-4A09-9F42-D6DAA476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5399F-E781-46F9-A23B-D5EE637E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3B4B3-F10C-4E30-ABCD-D34929F7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1C824-A73F-4A73-8B94-D78AAA7F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4F18D-887B-40E2-AD8C-A92BA794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F7989-B737-44B8-9333-15A7B8AFF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341212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工程施工方案管理原则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工程施工方案制定流程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工程施工方案实施管理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工程施工方案变更管理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工程施工方案验收与总结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工程施工方案管理制度的持续改进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随着我国城市化进程的加速，工程建设规模不断扩大，对施工质量和安全的要求也越来越高。为了规范工程建设市场，提高工程质量，保障施工安全，国家制定了一系列法律法规和标准规范。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在这样的背景下，工程施工方案管理制度应运而生，旨在通过规范施工方案的管理，确保工程建设的顺利进行，提高工程质量和安全水平。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同时，该制度还有助于提高工程建设行业的整体水平，推动工程建设行业的健康发展。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工程施工方案管理制度是工程建设领域的一项重要制度，它对于保障工程质量、提高施工效率、降低工程风险具有重要意义。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通过实施工程施工方案管理制度，可以加强对施工方案的审查和监督，确保施工方案的合理性和可行性，避免因施工方案不合理导致的工程质量问题和安全事故。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061" r="106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2228" r="2228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3" r="8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工程施工方案管理原则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确保施工过程的安全性，采取必要的安全措施，预防事故发生。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定期对施工人员进行安全培训，提高安全意识和安全操作技能。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定期对施工现场进行安全检查，及时发现和消除安全隐患。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确保施工质量符合相关标准和规范，满足客户需求。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50" b="4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建立严格的质量控制体系，对施工过程进行全面监控。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对完成的工程进行质量验收，确保质量达标。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https://d.book118.com/356234121201010102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2024-09-27T15:47:26.809</cp:lastPrinted>
  <dcterms:created xsi:type="dcterms:W3CDTF">2024-09-27T07:47:26Z</dcterms:created>
  <dcterms:modified xsi:type="dcterms:W3CDTF">2024-09-27T07:47:28Z</dcterms:modified>
</cp:coreProperties>
</file>