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4CC7B9-8E87-4F24-9095-E110DFFC8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CE14B-4937-4D89-A932-50284A304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60860C-317F-42C0-A3C5-AB78D4B8B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AB6A29-C737-46C5-A85B-E8CA95812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E2C668-FEC5-4348-A6ED-8961E19D9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24378F-A436-4356-9935-F4B16EFC3C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A6C5A4-6764-4161-9B34-8B59DCB825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0ED54-1102-4B66-B324-8B40D709C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A7D799-0F12-4185-891F-E84E86AFCE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39ED9-EC4E-4F7C-885B-4C7C1CD30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85F313-98C1-45C5-BC72-E2020F828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350402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企业总体战略概论</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企业总体战略类型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企业总体战略制定过程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企业总体战略实施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企业总体战略绩效评估</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企业战略管理概述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企业战略管理是指企业为了实现长期目标，制定和实施一系列战略计划和行动的过程。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全局性、长远性、竞争性、创新性和风险性。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通过制定战略，企业能够明确自身的使命和愿景，为企业的长期发展指明方向。</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明确企业使命和愿景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有效的战略管理能够帮助企业在激烈的市场竞争中脱颖而出，提高市场份额和盈利能力。</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提升企业竞争力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战略管理有助于企业合理配置资源，提高资源利用效率和企业的整体运营效率。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通过战略管理，企业能够及时应对外部环境的变化，调整自身的发展策略。</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应对外部环境变化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企业战略管理理论的发展经历了从传统战略管理到现代战略管理的演变，期间出现了多种战略管理理论，如SWOT分析、五力模型等。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随着全球化、信息技术和可持续发展等趋势的发展，企业战略管理正朝着更加多元化、灵活和创新的方向发展。同时，企业战略管理也越来越注重与企业文化、组织结构和人力资源管理等领域的融合。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企业总体战略类型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通过降低成本来获得竞争优势</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成本领先战略是指企业通过降低生产成本、优化供应链管理、提高生产效率等方式，获得相对于竞争对手的成本优势，从而在市场上获得更大的竞争优势。</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建立高效的生产体系、优化采购和供应链管理、降低库存成本等。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适用于规模经济显著、产品差异化程度较低的行业。</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实施关键</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适用范围</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成本领先战略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通过提供独特的产品或服务来获得竞争优势</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差异化战略是指企业通过提供独特的产品或服务，满足消费者的个性化需求，从而在市场上获得竞争优势。这种战略需要企业具有较强的研发能力和创新能力。</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实施关键</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保持产品或服务的独特性和创新性、建立品牌形象和口碑、提高营销和沟通能力等。</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适用于产品差异化程度较高、消费者需求多样化的行业。</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差异化战略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集中化战略</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通过专注于特定市场或产品来获得竞争优势</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实施关键</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明确目标市场和产品定位、建立专业化的生产和服务体系、提高市场响应速度等。</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详细描述</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集中化战略是指企业通过专注于特定的市场或产品，深入了解消费者需求，提供专业化的产品或服务，从而在特定领域获得竞争优势。</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适用范围</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适用于市场规模较大、消费者需求多样化的行业。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222272" y="2189022"/>
            <a:ext cx="673654" cy="67365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319977" y="2234693"/>
            <a:ext cx="627983" cy="62798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011131" y="2280365"/>
            <a:ext cx="582311" cy="582311"/>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740002" y="2189022"/>
            <a:ext cx="627983" cy="627983"/>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39110"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通过创造全新的市场和需求来获得竞争优势</a:t>
            </a:r>
          </a:p>
        </p:txBody>
      </p:sp>
      <p:sp>
        <p:nvSpPr>
          <p:cNvPr id="7" name="TextBox 7"/>
          <p:cNvSpPr txBox="1"/>
          <p:nvPr/>
        </p:nvSpPr>
        <p:spPr>
          <a:xfrm>
            <a:off x="539110" y="3064140"/>
            <a:ext cx="254317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38717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蓝海战略是指企业通过创新和颠覆性的方式，创造全新的市场和需求，从而在市场上获得竞争优势。这种战略需要企业具有较强的创新能力和市场洞察力。</a:t>
            </a:r>
          </a:p>
        </p:txBody>
      </p:sp>
      <p:sp>
        <p:nvSpPr>
          <p:cNvPr id="9" name="TextBox 9"/>
          <p:cNvSpPr txBox="1"/>
          <p:nvPr/>
        </p:nvSpPr>
        <p:spPr>
          <a:xfrm>
            <a:off x="3387177" y="3064140"/>
            <a:ext cx="248602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622854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深入挖掘消费者需求、打破传统思维模式、创新商业模式等。</a:t>
            </a:r>
          </a:p>
        </p:txBody>
      </p:sp>
      <p:sp>
        <p:nvSpPr>
          <p:cNvPr id="11" name="TextBox 11"/>
          <p:cNvSpPr txBox="1"/>
          <p:nvPr/>
        </p:nvSpPr>
        <p:spPr>
          <a:xfrm>
            <a:off x="6228547"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实施关键</a:t>
            </a:r>
          </a:p>
        </p:txBody>
      </p:sp>
      <p:sp>
        <p:nvSpPr>
          <p:cNvPr id="12" name="TextBox 12"/>
          <p:cNvSpPr txBox="1"/>
          <p:nvPr/>
        </p:nvSpPr>
        <p:spPr>
          <a:xfrm>
            <a:off x="9007492"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适用于新兴行业或变革时期的市场环境。</a:t>
            </a:r>
          </a:p>
        </p:txBody>
      </p:sp>
      <p:sp>
        <p:nvSpPr>
          <p:cNvPr id="13" name="TextBox 13"/>
          <p:cNvSpPr txBox="1"/>
          <p:nvPr/>
        </p:nvSpPr>
        <p:spPr>
          <a:xfrm>
            <a:off x="9007492"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适用范围</a:t>
            </a:r>
          </a:p>
        </p:txBody>
      </p:sp>
      <p:cxnSp>
        <p:nvCxnSpPr>
          <p:cNvPr id="14" name="Connector 14"/>
          <p:cNvCxnSpPr/>
          <p:nvPr/>
        </p:nvCxnSpPr>
        <p:spPr>
          <a:xfrm>
            <a:off x="2326928"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5174996"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a:off x="7962840"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蓝海战略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企业总体战略制定过程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明确企业未来的发展方向和核心价值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企业愿景是企业对未来发展的美好蓝图，包括希望实现的目标和追求的价值。使命则是企业存在的根本原因，反映了企业的核心业务和为社会创造的价值。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确定企业愿景与使命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评估企业面临的机遇与威胁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通过PEST分析、SWOT分析等工具，全面了解企业所处的政治、经济、社会、技术等环境因素，明确企业面临的机遇和威胁。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分析外部环境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https://d.book118.com/356235040220010040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2024-09-07T11:07:49.180</cp:lastPrinted>
  <dcterms:created xsi:type="dcterms:W3CDTF">2024-09-07T03:07:49Z</dcterms:created>
  <dcterms:modified xsi:type="dcterms:W3CDTF">2024-09-07T03:07:51Z</dcterms:modified>
</cp:coreProperties>
</file>