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A5207-088A-418D-B1EB-6A3B44B9E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5CCA0-FD16-41C0-AE0B-E09490FA9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3D153-118B-49E1-AD4A-7E30FC98D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3086F-27AA-4780-BDCF-6D98A2FD2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D5B31E-DDA3-4FD0-BC84-23001136B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54E256-07A2-4179-8178-246860246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5E461A-71FA-4566-9CF1-35C9E3EA8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099F4-0E7B-4ED7-B4D2-81EB123F3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1B971-8503-4512-B6F6-0BB5DB441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E52B0-CCB0-4434-9664-76B98A866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8A963-70DC-478D-B1BD-8FF985FFA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23504412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战略思维在组织文化建设与塑造中的应用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战略思维在组织文化建设中的作用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战略思维在组织文化塑造中的实践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战略思维在组织文化评估中的应用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战略思维在组织文化创新中的推动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战略思维在组织文化传承中的引领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提升组织竞争力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优秀的组织文化能够提升企业的核心竞争力，而战略思维在组织文化建设与塑造中发挥着重要作用。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推动组织持续发展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通过战略思维与组织文化的相结合，可以推动组织不断创新、持续发展。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应对复杂多变的商业环境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当前商业环境日益复杂多变，企业需要具备战略思维以应对各种挑战和机遇。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战略思维是企业制定和实施战略的重要思维方式，它引导着组织文化的形成和发展。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战略思维引导组织文化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组织文化是企业的灵魂，它反映了企业战略思维的特点和价值取向。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组织文化是战略思维的体现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战略思维与组织文化之间存在密切的相互作用，它们相互促进、共同发展，为企业创造更大的价值。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战略思维与组织文化相互促进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战略思维与组织文化的关系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战略思维在组织文化建设中的作用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通过深入分析组织的内外部环境，明确组织在社会、经济、技术等方面的定位，从而确立组织存在的根本目的和意义。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确定组织存在的根本目的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在明确组织使命的基础上，进一步构建组织未来的共同愿景，激发员工的归属感和使命感，形成强大的向心力和凝聚力。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构建共同愿景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明确组织使命和愿景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运用SWOT分析等方法，全面评估组织的优势、劣势、机会和威胁，为制定发展战略提供科学依据。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根据内外部环境分析结果，制定符合组织使命和愿景的发展战略，明确发展目标、路径和关键成功因素。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在实施发展战略过程中，根据内外部环境的变化和组织能力的提升，适时调整和优化战略，确保战略的适应性和有效性。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1148" r="31148"/>
          <a:stretch>
            <a:fillRect/>
          </a:stretch>
        </p:blipFill>
        <p:spPr>
          <a:xfrm>
            <a:off x="4495322" y="1838813"/>
            <a:ext cx="2952951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分析内外部环境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制定发展战略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调整和优化战略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制定组织发展战略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在总结组织历史、传承组织文化的基础上，提炼出符合组织使命、愿景和战略的核心价值观，为组织行为提供基本准则。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提炼核心价值观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通过宣传、教育、培训等多种途径，使核心价值观深入人心，成为员工的自觉行为和组织的共同信仰。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倡导核心价值观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417" r="214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在组织发展过程中，始终坚持和维护核心价值观，确保组织行为的稳定性和一致性，形成独特的组织文化。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维护核心价值观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塑造组织核心价值观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战略思维在组织文化塑造中的实践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组织内部环境分析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深入了解组织内部资源、能力、优势及劣势，识别组织文化现状及其与组织战略目标的契合度。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组织外部环境分析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关注行业趋势、市场变化、政策法规等外部因素，评估其对组织文化的影响及挑战。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内外环境综合分析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将内部环境与外部环境相结合，识别组织文化塑造的机会与威胁，为制定策略提供依据。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分析组织内外部环境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根据组织战略目标和内外部环境分析结果，明确组织文化建设的方向和目标。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提炼和设计符合组织战略目标的文化元素，如价值观、使命、愿景等。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制定详细的文化塑造实施计划，包括时间表、责任人、关键里程碑等。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明确组织文化目标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设计文化元素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制定组织文化塑造策略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领导者以身作则，践行新的组织文化，为员工树立榜样。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鼓励员工广泛参与文化塑造过程，提高员工的认同感和归属感。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通过培训和教育活动，使员工了解并认同新的组织文化。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定期对组织文化实施效果进行评估，根据评估结果及时调整实施策略。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领导者引领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实施组织文化变革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战略思维在组织文化评估中的应用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选择评估方法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根据评估指标的特点和要求，选择合适的评估方法，如问卷调查、访谈、案例分析等。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明确组织文化评估的具体目标，如了解员工对组织文化的认同度、评估组织文化与战略目标的匹配度等。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设计评估指标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根据评估目标，设计相应的评估指标，如员工满意度、组织凝聚力、创新能力等。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建立组织文化评估体系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https://d.book118.com/356235044122010043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2024-09-11T11:41:09.048</cp:lastPrinted>
  <dcterms:created xsi:type="dcterms:W3CDTF">2024-09-11T03:41:09Z</dcterms:created>
  <dcterms:modified xsi:type="dcterms:W3CDTF">2024-09-11T03:41:10Z</dcterms:modified>
</cp:coreProperties>
</file>