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CF2CF-5EF1-D24F-8F8B-C67282AA038A}" type="datetimeFigureOut">
              <a:rPr kumimoji="1" lang="zh-CN" altLang="en-US" smtClean="0"/>
              <a:t>2024/2/6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F70782-008B-5B48-B01C-A994AC4AA046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7636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8143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7985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1964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62891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8180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0681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3131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907277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70310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20765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2507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368516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D9D83-E8B4-4998-B66B-F5CA11B8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9E8B6-0E01-470B-8F93-366EC3926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E2A2B-9DB3-473A-898C-DD661FE74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61CE8-DF9F-45A7-A617-A76570D6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3938F-5E8F-4762-BF81-21B3360B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6D0A1-B7F4-48E1-A16E-35F03C7C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53ED7-0CEB-4A01-8719-FEFD6C22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CBE8E-0DAE-436A-8551-AF576459D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4DDC1-3B95-47E1-A987-E108618B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AC277-AD25-45C7-A982-4B2525D8D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6D7FA-8B3C-46D9-A112-6D8D092F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81243633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91647152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384221198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76881688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65280256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713457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8.png" /><Relationship Id="rId11" Type="http://schemas.openxmlformats.org/officeDocument/2006/relationships/image" Target="../media/image9.png" /><Relationship Id="rId12" Type="http://schemas.openxmlformats.org/officeDocument/2006/relationships/image" Target="../media/image10.png" /><Relationship Id="rId13" Type="http://schemas.openxmlformats.org/officeDocument/2006/relationships/image" Target="../media/image11.png" /><Relationship Id="rId14" Type="http://schemas.openxmlformats.org/officeDocument/2006/relationships/image" Target="../media/image12.png" /><Relationship Id="rId15" Type="http://schemas.openxmlformats.org/officeDocument/2006/relationships/image" Target="../media/image13.jpe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2.png" /><Relationship Id="rId11" Type="http://schemas.openxmlformats.org/officeDocument/2006/relationships/image" Target="../media/image13.jpeg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8.png" /><Relationship Id="rId6" Type="http://schemas.openxmlformats.org/officeDocument/2006/relationships/image" Target="../media/image16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2.png" /><Relationship Id="rId7" Type="http://schemas.openxmlformats.org/officeDocument/2006/relationships/image" Target="../media/image1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8.png" /><Relationship Id="rId7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35143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extLst>
              <a:ext uri="{FF2B5EF4-FFF2-40B4-BE49-F238E27FC236}">
                <a16:creationId xmlns:a16="http://schemas.microsoft.com/office/drawing/2014/main" id="{3C35FABE-6499-EC3A-908B-1ACDB62033D3}"/>
              </a:ext>
            </a:extLst>
          </p:cNvPr>
          <p:cNvSpPr/>
          <p:nvPr/>
        </p:nvSpPr>
        <p:spPr>
          <a:xfrm>
            <a:off x="1881547" y="1513234"/>
            <a:ext cx="8717280" cy="3901440"/>
          </a:xfrm>
          <a:prstGeom prst="roundRect">
            <a:avLst>
              <a:gd name="adj" fmla="val 26236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AF175237-D805-981E-9A19-17428A0A72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2199" y="1918388"/>
            <a:ext cx="5024120" cy="3021223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5316F657-A5B2-3BDB-FFED-2793525EAF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79733" y="729668"/>
            <a:ext cx="2143125" cy="1279556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98DF1D1-2B41-8321-5402-06F9F12B21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6727" y="5059074"/>
            <a:ext cx="4566920" cy="927555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FC4E90D8-868A-A1F0-87BE-31E79E8281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0143" y="3733550"/>
            <a:ext cx="1802807" cy="294731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8543682A-3E2C-0138-622C-5CFC5EF11C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67286" y="3541830"/>
            <a:ext cx="3189578" cy="3139030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C9965BA2-BBAA-271D-F1EA-B92BAFA08BC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32166" y="1766930"/>
            <a:ext cx="2024698" cy="2024698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D38A189D-064A-A3C1-0C5D-F1889B91C5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1567" y="1766930"/>
            <a:ext cx="2024698" cy="2024698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34EAB675-6496-C0D1-8CFF-DF80F9B967F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1648" y="756228"/>
            <a:ext cx="1781053" cy="1135421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3AC6DDCA-1EAD-4423-97C3-453A3FD957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741639" y="670227"/>
            <a:ext cx="1781053" cy="1135421"/>
          </a:xfrm>
          <a:prstGeom prst="rect">
            <a:avLst/>
          </a:prstGeom>
        </p:spPr>
      </p:pic>
      <p:sp>
        <p:nvSpPr>
          <p:cNvPr id="19" name="文本框 18">
            <a:extLst>
              <a:ext uri="{FF2B5EF4-FFF2-40B4-BE49-F238E27FC236}">
                <a16:creationId xmlns:a16="http://schemas.microsoft.com/office/drawing/2014/main" id="{93A19308-0CBB-4B34-CF3D-7AD7E479F04A}"/>
              </a:ext>
            </a:extLst>
          </p:cNvPr>
          <p:cNvSpPr txBox="1"/>
          <p:nvPr/>
        </p:nvSpPr>
        <p:spPr>
          <a:xfrm>
            <a:off x="3632199" y="5943666"/>
            <a:ext cx="505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80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cs typeface="阿里巴巴普惠体" panose="00020600040101010101" pitchFamily="18" charset="-122"/>
                <a:sym typeface="+mn-ea"/>
              </a:rPr>
              <a:t>欢声笑语猜灯谜 张灯结彩闹元宵</a:t>
            </a:r>
            <a:endParaRPr lang="en-US" altLang="zh-CN" sz="1800">
              <a:solidFill>
                <a:schemeClr val="accent4">
                  <a:lumMod val="20000"/>
                  <a:lumOff val="80000"/>
                </a:schemeClr>
              </a:solidFill>
              <a:latin typeface="+mn-ea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78958768-B455-09DF-5B0D-5CDE28BB8E4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46846" y="1745551"/>
            <a:ext cx="1138947" cy="1138947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C669FCFF-B4B8-5473-ADD8-117DA9C93E7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81360" y="2683505"/>
            <a:ext cx="685800" cy="685800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F2620DCB-52E9-4B77-7CC5-515AE257139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82950" y="4601804"/>
            <a:ext cx="1150677" cy="1150677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37DCC84F-7565-E734-42B7-90A68C1DDF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18071" y="4532623"/>
            <a:ext cx="685800" cy="685800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04327421-7728-95CD-13D6-E4F2EF542A1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02349" y="2324024"/>
            <a:ext cx="702381" cy="702381"/>
          </a:xfrm>
          <a:prstGeom prst="rect">
            <a:avLst/>
          </a:prstGeom>
        </p:spPr>
      </p:pic>
      <p:pic>
        <p:nvPicPr>
          <p:cNvPr id="26" name="图片 25">
            <a:extLst>
              <a:ext uri="{FF2B5EF4-FFF2-40B4-BE49-F238E27FC236}">
                <a16:creationId xmlns:a16="http://schemas.microsoft.com/office/drawing/2014/main" id="{629B76DF-059D-A546-E85C-084ED1EC81C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3120" y="3124450"/>
            <a:ext cx="593386" cy="59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0945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1500">
        <p:split orient="vert"/>
      </p:transition>
    </mc:Choice>
    <mc:Fallback>
      <p:transition spd="slow" advTm="3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圆角矩形 21">
            <a:extLst>
              <a:ext uri="{FF2B5EF4-FFF2-40B4-BE49-F238E27FC236}">
                <a16:creationId xmlns:a16="http://schemas.microsoft.com/office/drawing/2014/main" id="{8F44D324-8AD7-6C7A-05D2-447ADB0AA66B}"/>
              </a:ext>
            </a:extLst>
          </p:cNvPr>
          <p:cNvSpPr/>
          <p:nvPr/>
        </p:nvSpPr>
        <p:spPr>
          <a:xfrm>
            <a:off x="1881547" y="1513234"/>
            <a:ext cx="8717280" cy="3901440"/>
          </a:xfrm>
          <a:prstGeom prst="roundRect">
            <a:avLst>
              <a:gd name="adj" fmla="val 26236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24" name="图片 23">
            <a:extLst>
              <a:ext uri="{FF2B5EF4-FFF2-40B4-BE49-F238E27FC236}">
                <a16:creationId xmlns:a16="http://schemas.microsoft.com/office/drawing/2014/main" id="{E6CE6528-FF61-041C-E263-2FFEB93602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63973" y="0"/>
            <a:ext cx="3950134" cy="3950134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C30FAE94-71D1-B581-9FF5-95F1CA9FC0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657" y="3738422"/>
            <a:ext cx="3950133" cy="3970219"/>
          </a:xfrm>
          <a:prstGeom prst="rect">
            <a:avLst/>
          </a:prstGeom>
        </p:spPr>
      </p:pic>
      <p:sp>
        <p:nvSpPr>
          <p:cNvPr id="30" name="文本框 29">
            <a:extLst>
              <a:ext uri="{FF2B5EF4-FFF2-40B4-BE49-F238E27FC236}">
                <a16:creationId xmlns:a16="http://schemas.microsoft.com/office/drawing/2014/main" id="{4A340E22-23BE-44CA-44FC-B17B26E36818}"/>
              </a:ext>
            </a:extLst>
          </p:cNvPr>
          <p:cNvSpPr txBox="1"/>
          <p:nvPr/>
        </p:nvSpPr>
        <p:spPr>
          <a:xfrm>
            <a:off x="2985134" y="1975067"/>
            <a:ext cx="27494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</a:rPr>
              <a:t>猜灯谜规则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EED87455-5A64-E2AF-3856-78F58D512B92}"/>
              </a:ext>
            </a:extLst>
          </p:cNvPr>
          <p:cNvSpPr txBox="1"/>
          <p:nvPr/>
        </p:nvSpPr>
        <p:spPr>
          <a:xfrm>
            <a:off x="2541097" y="2977001"/>
            <a:ext cx="7398179" cy="17054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1800">
                <a:ln w="12700" cmpd="sng">
                  <a:noFill/>
                  <a:prstDash val="solid"/>
                </a:ln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cs typeface="+mn-ea"/>
                <a:sym typeface="+mn-lt"/>
              </a:rPr>
              <a:t>答题答题打的最准确、得分前三名获取奖励抽取机会</a:t>
            </a:r>
          </a:p>
          <a:p>
            <a:pPr marL="514350" indent="-514350" algn="just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1800">
                <a:ln w="12700" cmpd="sng">
                  <a:noFill/>
                  <a:prstDash val="solid"/>
                </a:ln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cs typeface="+mn-ea"/>
                <a:sym typeface="+mn-lt"/>
              </a:rPr>
              <a:t>答题时、举手回答，不能在下面说出答案，如果说出，此题作废。</a:t>
            </a:r>
          </a:p>
          <a:p>
            <a:pPr marL="514350" indent="-514350" algn="just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1800">
                <a:ln w="12700" cmpd="sng">
                  <a:noFill/>
                  <a:prstDash val="solid"/>
                </a:ln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cs typeface="+mn-ea"/>
                <a:sym typeface="+mn-lt"/>
              </a:rPr>
              <a:t>答题需单独完成。</a:t>
            </a:r>
          </a:p>
          <a:p>
            <a:pPr marL="514350" indent="-514350" algn="just">
              <a:lnSpc>
                <a:spcPct val="150000"/>
              </a:lnSpc>
              <a:buFont typeface="Arial" pitchFamily="34" charset="0"/>
              <a:buAutoNum type="arabicPeriod"/>
            </a:pPr>
            <a:r>
              <a:rPr lang="zh-CN" altLang="en-US" sz="1800">
                <a:ln w="12700" cmpd="sng">
                  <a:noFill/>
                  <a:prstDash val="solid"/>
                </a:ln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cs typeface="+mn-ea"/>
                <a:sym typeface="+mn-lt"/>
              </a:rPr>
              <a:t>奖励以抽签的方式进行。</a:t>
            </a:r>
          </a:p>
        </p:txBody>
      </p:sp>
      <p:cxnSp>
        <p:nvCxnSpPr>
          <p:cNvPr id="33" name="直线连接符 32">
            <a:extLst>
              <a:ext uri="{FF2B5EF4-FFF2-40B4-BE49-F238E27FC236}">
                <a16:creationId xmlns:a16="http://schemas.microsoft.com/office/drawing/2014/main" id="{8D74DCD7-0583-BDA5-857C-81CF2741B13E}"/>
              </a:ext>
            </a:extLst>
          </p:cNvPr>
          <p:cNvCxnSpPr/>
          <p:nvPr/>
        </p:nvCxnSpPr>
        <p:spPr>
          <a:xfrm>
            <a:off x="2651760" y="2875280"/>
            <a:ext cx="7101840" cy="0"/>
          </a:xfrm>
          <a:prstGeom prst="line">
            <a:avLst/>
          </a:prstGeom>
          <a:ln w="254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图片 33">
            <a:extLst>
              <a:ext uri="{FF2B5EF4-FFF2-40B4-BE49-F238E27FC236}">
                <a16:creationId xmlns:a16="http://schemas.microsoft.com/office/drawing/2014/main" id="{34B1BD85-EA7F-3C19-F551-D2D601FA98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76435" y="3549564"/>
            <a:ext cx="1138947" cy="1138947"/>
          </a:xfrm>
          <a:prstGeom prst="rect">
            <a:avLst/>
          </a:prstGeom>
        </p:spPr>
      </p:pic>
      <p:pic>
        <p:nvPicPr>
          <p:cNvPr id="35" name="图片 34">
            <a:extLst>
              <a:ext uri="{FF2B5EF4-FFF2-40B4-BE49-F238E27FC236}">
                <a16:creationId xmlns:a16="http://schemas.microsoft.com/office/drawing/2014/main" id="{BA1D4B98-544B-D2BD-DF84-9C21D83C72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45679" y="2963941"/>
            <a:ext cx="494006" cy="494006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E5906A9D-F61A-F733-42C5-7F094D1008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1083" y="1475151"/>
            <a:ext cx="1150677" cy="1150677"/>
          </a:xfrm>
          <a:prstGeom prst="rect">
            <a:avLst/>
          </a:prstGeom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id="{A7AD48B8-82C9-6F00-D32D-960AD2757AB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67553" y="4909541"/>
            <a:ext cx="685800" cy="685800"/>
          </a:xfrm>
          <a:prstGeom prst="rect">
            <a:avLst/>
          </a:prstGeom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3BE05D12-4A15-A720-766D-E68FE90DE0B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69042" y="4387826"/>
            <a:ext cx="702381" cy="702381"/>
          </a:xfrm>
          <a:prstGeom prst="rect">
            <a:avLst/>
          </a:prstGeom>
        </p:spPr>
      </p:pic>
      <p:pic>
        <p:nvPicPr>
          <p:cNvPr id="39" name="图片 38">
            <a:extLst>
              <a:ext uri="{FF2B5EF4-FFF2-40B4-BE49-F238E27FC236}">
                <a16:creationId xmlns:a16="http://schemas.microsoft.com/office/drawing/2014/main" id="{A2F2CFEA-9CFE-E5C5-AFB4-A0DFBA4CFDE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8986" y="4162135"/>
            <a:ext cx="593386" cy="59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113461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52E617C6-81CC-7E05-499E-CE711FF29123}"/>
              </a:ext>
            </a:extLst>
          </p:cNvPr>
          <p:cNvSpPr/>
          <p:nvPr/>
        </p:nvSpPr>
        <p:spPr>
          <a:xfrm>
            <a:off x="3362960" y="3901436"/>
            <a:ext cx="8351519" cy="1985674"/>
          </a:xfrm>
          <a:prstGeom prst="roundRect">
            <a:avLst>
              <a:gd name="adj" fmla="val 26236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39AB5ED-0CA3-1023-7518-A850AF1EDF35}"/>
              </a:ext>
            </a:extLst>
          </p:cNvPr>
          <p:cNvSpPr txBox="1"/>
          <p:nvPr/>
        </p:nvSpPr>
        <p:spPr>
          <a:xfrm>
            <a:off x="8109477" y="4098675"/>
            <a:ext cx="32624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8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</a:rPr>
              <a:t>动物篇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FBB3CBA7-4F35-5A2B-DF0D-B5C2A01EAA32}"/>
              </a:ext>
            </a:extLst>
          </p:cNvPr>
          <p:cNvSpPr txBox="1"/>
          <p:nvPr/>
        </p:nvSpPr>
        <p:spPr>
          <a:xfrm>
            <a:off x="5416981" y="4169795"/>
            <a:ext cx="24929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>
                <a:solidFill>
                  <a:schemeClr val="accent4">
                    <a:lumMod val="20000"/>
                    <a:lumOff val="80000"/>
                  </a:schemeClr>
                </a:solidFill>
              </a:rPr>
              <a:t>第一关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2A7605E-3293-0006-7E75-046EEA11BE08}"/>
              </a:ext>
            </a:extLst>
          </p:cNvPr>
          <p:cNvSpPr txBox="1"/>
          <p:nvPr/>
        </p:nvSpPr>
        <p:spPr>
          <a:xfrm>
            <a:off x="5947767" y="5010694"/>
            <a:ext cx="1890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</a:rPr>
              <a:t>PART</a:t>
            </a:r>
            <a:r>
              <a:rPr kumimoji="1" lang="zh-CN" altLang="en-US" sz="280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</a:rPr>
              <a:t> </a:t>
            </a:r>
            <a:r>
              <a:rPr kumimoji="1" lang="en-US" altLang="zh-CN" sz="280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</a:rPr>
              <a:t>ONE</a:t>
            </a:r>
            <a:endParaRPr kumimoji="1" lang="zh-CN" altLang="en-US" sz="2800">
              <a:solidFill>
                <a:schemeClr val="accent4">
                  <a:lumMod val="20000"/>
                  <a:lumOff val="80000"/>
                </a:schemeClr>
              </a:solidFill>
              <a:latin typeface="+mn-ea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BD1FCA67-BB9B-D81B-405D-932DF41ED3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2717" y="3170354"/>
            <a:ext cx="3281680" cy="3281680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F27CBFE9-D0CF-56C6-02C6-6AE0C0BE5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46981" y="3124450"/>
            <a:ext cx="1138947" cy="1138947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C517BDDE-D76C-9DDD-3922-C8B8CB8939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64050" y="5544210"/>
            <a:ext cx="685800" cy="685800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86C122E2-D10F-57A6-8C5B-BF50D1908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371909" y="4230070"/>
            <a:ext cx="685800" cy="685800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0D7B8439-3139-70F4-1167-7965F10607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05167" y="3302970"/>
            <a:ext cx="593386" cy="59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469529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第一题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模样挺俊俏，舞姿轻飘飘，</a:t>
            </a: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春天花一开，专在花丛绕。</a:t>
            </a:r>
            <a:endParaRPr lang="zh-CN" altLang="en-US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cs typeface="阿里巴巴普惠体" panose="00020600040101010101" pitchFamily="18" charset="-122"/>
              <a:sym typeface="+mn-ea"/>
            </a:endParaRP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781711" y="4682871"/>
              <a:ext cx="11079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蜜蜂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8981953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第二题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山中一大王，黄袍穿身上，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虽然没兵将，一吼谁都怕。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781711" y="4682871"/>
              <a:ext cx="11079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老虎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5345153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第三题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头戴三朵花，身披五彩纱，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抖起花衣裙，夸耀自己美。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781711" y="4682871"/>
              <a:ext cx="11079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孔雀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6203971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第四题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像马不是马，它比马儿大，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身背两座山，脚踏万里沙。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781711" y="4682871"/>
              <a:ext cx="11079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骆驼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99446263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第五题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一条大军舰，能浮又能潜，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吃鱼不喝油，喷水不冒烟。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781711" y="4682871"/>
              <a:ext cx="11079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鲸鱼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4352938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第六题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574236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圆圆的房子，永远背在身，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 水陆可生活，走路慢吞吞。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10012543" y="4682871"/>
              <a:ext cx="64633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龟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48417104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第七题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身穿梅花衣，头戴珊瑚帽，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风吹树叶响，拔腿就奔跑。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550879" y="4682871"/>
              <a:ext cx="156966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梅花鹿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07071500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第八题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6340197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全身都是宝，爱吃百样草，</a:t>
            </a:r>
            <a:endParaRPr lang="en-US" altLang="zh-CN" sz="4000">
              <a:solidFill>
                <a:schemeClr val="accent4">
                  <a:lumMod val="20000"/>
                  <a:lumOff val="80000"/>
                </a:schemeClr>
              </a:solidFill>
              <a:latin typeface="+mj-ea"/>
              <a:ea typeface="+mj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吃饱就睡觉，走路哼哼叫。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10012543" y="4682871"/>
              <a:ext cx="64633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猪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8631879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C05F3860-161A-2BA2-6EBC-38E813875774}"/>
              </a:ext>
            </a:extLst>
          </p:cNvPr>
          <p:cNvSpPr/>
          <p:nvPr/>
        </p:nvSpPr>
        <p:spPr>
          <a:xfrm>
            <a:off x="772161" y="1310640"/>
            <a:ext cx="7599679" cy="4937760"/>
          </a:xfrm>
          <a:prstGeom prst="roundRect">
            <a:avLst>
              <a:gd name="adj" fmla="val 13479"/>
            </a:avLst>
          </a:prstGeom>
          <a:gradFill flip="none" rotWithShape="1">
            <a:gsLst>
              <a:gs pos="0">
                <a:srgbClr val="DF2123"/>
              </a:gs>
              <a:gs pos="80000">
                <a:srgbClr val="C00000"/>
              </a:gs>
            </a:gsLst>
            <a:lin ang="2700000" scaled="1"/>
          </a:gradFill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7A55D1C-7C7F-73F5-C27B-B2F856019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861" y="992858"/>
            <a:ext cx="1138947" cy="113894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FFFC40D-3330-C573-7377-297666E459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68" y="5288562"/>
            <a:ext cx="685800" cy="6858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F84E36F-E226-7EA4-526E-7A79363EF9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25" y="728698"/>
            <a:ext cx="593386" cy="593386"/>
          </a:xfrm>
          <a:prstGeom prst="rect">
            <a:avLst/>
          </a:prstGeom>
        </p:spPr>
      </p:pic>
      <p:sp>
        <p:nvSpPr>
          <p:cNvPr id="9" name="圆角矩形 8">
            <a:extLst>
              <a:ext uri="{FF2B5EF4-FFF2-40B4-BE49-F238E27FC236}">
                <a16:creationId xmlns:a16="http://schemas.microsoft.com/office/drawing/2014/main" id="{48DF7BF3-08A6-FD3B-5900-996CC206944C}"/>
              </a:ext>
            </a:extLst>
          </p:cNvPr>
          <p:cNvSpPr/>
          <p:nvPr/>
        </p:nvSpPr>
        <p:spPr>
          <a:xfrm>
            <a:off x="1333604" y="2393457"/>
            <a:ext cx="2344316" cy="631715"/>
          </a:xfrm>
          <a:prstGeom prst="roundRect">
            <a:avLst>
              <a:gd name="adj" fmla="val 50000"/>
            </a:avLst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5218E-8172-4905-0AB1-E6373239A446}"/>
              </a:ext>
            </a:extLst>
          </p:cNvPr>
          <p:cNvSpPr txBox="1"/>
          <p:nvPr/>
        </p:nvSpPr>
        <p:spPr>
          <a:xfrm>
            <a:off x="1564995" y="2393457"/>
            <a:ext cx="188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600">
                <a:solidFill>
                  <a:srgbClr val="C00000"/>
                </a:solidFill>
              </a:rPr>
              <a:t>第九题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E5F049-1368-93C4-5679-AE9E0CF1A3A1}"/>
              </a:ext>
            </a:extLst>
          </p:cNvPr>
          <p:cNvSpPr txBox="1"/>
          <p:nvPr/>
        </p:nvSpPr>
        <p:spPr>
          <a:xfrm>
            <a:off x="1333604" y="3244884"/>
            <a:ext cx="7366119" cy="17820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身披黑白棉袄，模样像只狗熊，</a:t>
            </a:r>
          </a:p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accent4">
                    <a:lumMod val="20000"/>
                    <a:lumOff val="80000"/>
                  </a:schemeClr>
                </a:solidFill>
                <a:latin typeface="+mj-ea"/>
                <a:ea typeface="+mj-ea"/>
                <a:sym typeface="+mn-ea"/>
              </a:rPr>
              <a:t>走路摇摇摆摆，爱吃竹子嫩叶。</a:t>
            </a: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B4A90E8B-5B19-6482-1B1D-8F49E2F08FB8}"/>
              </a:ext>
            </a:extLst>
          </p:cNvPr>
          <p:cNvGrpSpPr/>
          <p:nvPr/>
        </p:nvGrpSpPr>
        <p:grpSpPr>
          <a:xfrm>
            <a:off x="8449990" y="3141190"/>
            <a:ext cx="3771439" cy="3771439"/>
            <a:chOff x="8449990" y="3141190"/>
            <a:chExt cx="3771439" cy="3771439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B87EC4DF-1727-6FCA-9BEB-D5CBD33251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>
              <a:off x="8449990" y="3141190"/>
              <a:ext cx="3771439" cy="3771439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2F76354-7A94-DAE0-F09C-CA1F14AC24D8}"/>
                </a:ext>
              </a:extLst>
            </p:cNvPr>
            <p:cNvSpPr txBox="1"/>
            <p:nvPr/>
          </p:nvSpPr>
          <p:spPr>
            <a:xfrm>
              <a:off x="9450604" y="3981711"/>
              <a:ext cx="177021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kumimoji="1" lang="zh-CN" altLang="en-US" sz="2600">
                  <a:solidFill>
                    <a:schemeClr val="accent4">
                      <a:lumMod val="20000"/>
                      <a:lumOff val="80000"/>
                    </a:schemeClr>
                  </a:solidFill>
                </a:rPr>
                <a:t>揭晓答案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1297D178-E87F-0FC3-91F2-B8E87039B6F0}"/>
                </a:ext>
              </a:extLst>
            </p:cNvPr>
            <p:cNvSpPr txBox="1"/>
            <p:nvPr/>
          </p:nvSpPr>
          <p:spPr>
            <a:xfrm>
              <a:off x="9781711" y="4682871"/>
              <a:ext cx="11079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accent4">
                      <a:lumMod val="20000"/>
                      <a:lumOff val="80000"/>
                    </a:schemeClr>
                  </a:solidFill>
                  <a:latin typeface="+mj-ea"/>
                  <a:ea typeface="+mj-ea"/>
                  <a:sym typeface="+mn-ea"/>
                </a:rPr>
                <a:t>熊猫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304179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https://d.book118.com/356235143034010051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Arial"/>
      </a:majorFont>
      <a:minorFont>
        <a:latin typeface="Arial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DengXian Light" panose="020f0302020204030204"/>
        <a:cs typeface="Arial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DengXian" panose="020f0502020204030204"/>
        <a:cs typeface="Arial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思源黑体 CN Bold</vt:lpstr>
      <vt:lpstr>思源黑体 CN Regular</vt:lpstr>
      <vt:lpstr>阿里巴巴普惠体</vt:lpstr>
      <vt:lpstr>DengXian Light</vt:lpstr>
      <vt:lpstr>DengXian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2024-09-16T22:16:12.000</cp:lastPrinted>
  <dcterms:created xsi:type="dcterms:W3CDTF">2024-09-16T14:16:12Z</dcterms:created>
  <dcterms:modified xsi:type="dcterms:W3CDTF">2024-09-16T14:16:13Z</dcterms:modified>
</cp:coreProperties>
</file>