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23E78-F623-4B43-9DBF-0821945A4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3C82C-4BEB-4112-AC42-46EEF54D6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64195-22CD-4C72-B8E7-44DFAE6CA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2531E-505C-4698-A675-59890FF14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5168DA-56F1-4D2B-9748-E088990C2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0F1EBA-B214-4FD7-92EB-109476767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819F79-AFDD-468C-A535-6DE16B806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2F410-4E19-4E3B-9D98-CF2E44435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B2909-646D-4FEB-8B36-AF6E9BDE6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9DF79-49AF-4ED2-9D26-A137102D3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A871D-82C5-4956-9D63-6ECB20262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42050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系统护理模式应用与实践\n## 1.系统护理模式的基本概念与原理\n### 1.1系统护理模式的定义与起源\n### 1.2系统护理模式的核心理念与原则\n### 1.3系统护理模式的应用领域与范围\n## 2.系统护理模式的组织与实施\n### 2.1系统护理模式的组织架构与团队建设\n### 2.2系统护理模式的实施步骤与方法\n### 2.3系统护理模式的评价与反馈机制\n## 3.系统护理模式在临床护理中的应用\n### 3.1系统护理模式在内科护理中的应用与实践\n### 3.2系统护理模式在外科护理中的应用与实践\n### 3.3系统护理模式在儿科护理中的应用与实践\n## 4.系统护理模式在社区护理中的应用\n### 4.1系统护理模式在社区健康管理中的应用与实践\n### 4.2系统护理模式在社区慢性病管理中的应用与实践\n### 4.3系统护理模式在社区康复护理中的应用与实践\n## 5.系统护理模式在护理教育中的应用\n### 5.1系统护理模式在护理课程设置中的应用与实践\n### 5.2系统护理模式在护理实践教学中的应用与实践\n### 5.3系统护理模式在护理研究生教育中的应用与实践\n## 6.系统护理模式的挑战与展望\n### 6.1系统护理模式面临的挑战与问题\n### 6.2系统护理模式的未来发展趋势与创新\n### 6.3系统护理模式在全球护理领域的推广与合作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900"/>
              <a:t>系统护理模式应用与实践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系统护理模式的基本概念与原理</a:t>
            </a:r>
            <a:endParaRPr/>
          </a:p>
        </p:txBody>
      </p:sp>
      <p:sp>
        <p:nvSpPr>
          <p:cNvPr id="56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8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8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系统护理模式是一种综合性的护理方法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强调对患者的全面照顾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注重护理过程的整体性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强调护理实践的科学性</a:t>
                </a:r>
                <a:endParaRPr/>
              </a:p>
            </p:txBody>
          </p:sp>
          <p:pic>
            <p:nvPicPr>
              <p:cNvPr id="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8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8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系统护理模式的起源可以追溯到20世纪50年代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随着护理学科的发展，护理模式逐渐从单一的疾病护理转向综合性的患者照顾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系统护理模式的出现，为护理实践提供了新的思路和方法</a:t>
                </a:r>
                <a:endParaRPr/>
              </a:p>
            </p:txBody>
          </p:sp>
          <p:pic>
            <p:nvPicPr>
              <p:cNvPr id="9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9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9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系统护理模式的发展受到了多种理论的影响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系统理论：强调系统的整体性和相互关联性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护理理论：强调护理过程的科学性和人性化</a:t>
                </a:r>
                <a:endParaRPr/>
              </a:p>
            </p:txBody>
          </p:sp>
          <p:pic>
            <p:nvPicPr>
              <p:cNvPr id="9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系统护理模式的定义与起源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系统护理模式的核心理念是以患者为中心</a:t>
                </a:r>
                <a:endParaRPr/>
              </a:p>
            </p:txBody>
          </p:sp>
          <p:sp>
            <p:nvSpPr>
              <p:cNvPr id="1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关注患者的生理、心理、社会和文化需求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强调护理服务的个性化和人性化</a:t>
                </a:r>
                <a:endParaRPr/>
              </a:p>
            </p:txBody>
          </p:sp>
          <p:sp>
            <p:nvSpPr>
              <p:cNvPr id="1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系统护理模式的原则包括整体性、动态性和互动性</a:t>
                </a:r>
                <a:endParaRPr/>
              </a:p>
            </p:txBody>
          </p:sp>
          <p:sp>
            <p:nvSpPr>
              <p:cNvPr id="1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整体性：强调护理过程的整体性和系统性，关注患者与环境的相互作用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动态性：强调护理过程的动态变化，关注患者病情的发展和变化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互动性：强调护理过程中的医患互动，关注患者参与和自我照顾</a:t>
                </a:r>
                <a:endParaRPr/>
              </a:p>
            </p:txBody>
          </p:sp>
          <p:sp>
            <p:nvSpPr>
              <p:cNvPr id="1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系统护理模式的核心理念与原则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系统护理模式广泛应用于临床护理、社区护理和护理教育等领域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临床护理：关注患者的疾病护理和康复护理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社区护理：关注患者的健康管理、慢性病管理和康复护理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护理教育：关注护理课程设置、实践教学和研究生教育</a:t>
                </a:r>
                <a:endParaRPr/>
              </a:p>
            </p:txBody>
          </p:sp>
        </p:grpSp>
        <p:grpSp>
          <p:nvGrpSpPr>
            <p:cNvPr id="12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系统护理模式的应用范围还包括护理管理、护理研究和护理伦理等领域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护理管理：关注护理团队的组织和协调，提高护理服务质量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护理研究：关注护理问题的研究和解决，推动护理学科的发展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护理伦理：关注护理行为的道德规范和价值取向，提高护理服务质量</a:t>
                </a:r>
                <a:endParaRPr/>
              </a:p>
            </p:txBody>
          </p:sp>
        </p:grpSp>
      </p:grp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系统护理模式的应用领域与范围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系统护理模式的组织与实施</a:t>
            </a:r>
            <a:endParaRPr/>
          </a:p>
        </p:txBody>
      </p:sp>
      <p:sp>
        <p:nvSpPr>
          <p:cNvPr id="126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系统护理模式的组织架构包括护理管理部门、护理专业和护理单元</a:t>
                </a:r>
                <a:endParaRPr/>
              </a:p>
            </p:txBody>
          </p:sp>
          <p:sp>
            <p:nvSpPr>
              <p:cNvPr id="1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护理管理部门：负责护理工作的组织和管理，制定护理政策和制度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护理专业：包括临床护理、社区护理和护理教育等专业，负责提供专业护理服务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护理单元：包括病房、门诊和急诊等护理单元，负责具体护理工作的实施</a:t>
                </a:r>
                <a:endParaRPr/>
              </a:p>
            </p:txBody>
          </p:sp>
        </p:grpSp>
        <p:grpSp>
          <p:nvGrpSpPr>
            <p:cNvPr id="13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系统护理模式的团队建设强调多学科合作和团队协作</a:t>
                </a:r>
                <a:endParaRPr/>
              </a:p>
            </p:txBody>
          </p:sp>
          <p:sp>
            <p:nvSpPr>
              <p:cNvPr id="1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多学科合作：包括医生、护士、营养师、康复师等多学科团队成员的合作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团队协作：强调团队成员之间的沟通与协作，提高护理服务质量</a:t>
                </a:r>
                <a:endParaRPr/>
              </a:p>
            </p:txBody>
          </p:sp>
          <p:sp>
            <p:nvSpPr>
              <p:cNvPr id="13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系统护理模式的组织架构与团队建设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4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评估：对患者进行全面评估，了解患者的生理、心理、社会和文化需求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计划：根据评估结果制定护理计划，明确护理目标和方法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实施：按照护理计划实施护理措施，关注患者病情的发展和变化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评价：对护理过程进行评价，了解护理效果，调整护理计划</a:t>
                </a:r>
                <a:endParaRPr/>
              </a:p>
            </p:txBody>
          </p:sp>
          <p:sp>
            <p:nvSpPr>
              <p:cNvPr id="14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系统护理模式的实施步骤包括评估、计划、实施和评价</a:t>
                </a:r>
                <a:endParaRPr/>
              </a:p>
            </p:txBody>
          </p:sp>
          <p:sp>
            <p:nvSpPr>
              <p:cNvPr id="14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个案护理：针对患者的个性化需求，提供全面的护理服务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小组护理：针对具有相似需求的患者群体，提供同质化的护理服务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责任制护理：明确护士对患者的护理责任，提高护理服务质量</a:t>
                </a:r>
                <a:endParaRPr/>
              </a:p>
            </p:txBody>
          </p:sp>
          <p:sp>
            <p:nvSpPr>
              <p:cNvPr id="15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系统护理模式的方法包括个案护理、小组护理和责任制护理</a:t>
                </a:r>
                <a:endParaRPr/>
              </a:p>
            </p:txBody>
          </p:sp>
          <p:sp>
            <p:nvSpPr>
              <p:cNvPr id="15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系统护理模式的实施步骤与方法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系统护理模式的评价包括过程评价和结果评价</a:t>
                </a:r>
                <a:endParaRPr/>
              </a:p>
            </p:txBody>
          </p:sp>
          <p:sp>
            <p:nvSpPr>
              <p:cNvPr id="1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过程评价：关注护理过程中的服务质量、服务态度和沟通效果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结果评价：关注护理结果，如患者满意度、疾病康复情况和护理并发症等</a:t>
                </a:r>
                <a:endParaRPr/>
              </a:p>
            </p:txBody>
          </p:sp>
          <p:sp>
            <p:nvSpPr>
              <p:cNvPr id="1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系统护理模式的反馈机制包括内部反馈和外部反馈</a:t>
                </a:r>
                <a:endParaRPr/>
              </a:p>
            </p:txBody>
          </p:sp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内部反馈：通过护理团队内部的沟通与协作，发现问题，改进护理工作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外部反馈：通过患者、家属和其他利益相关者的反馈，了解护理服务质量，改进护理工作</a:t>
                </a:r>
                <a:endParaRPr/>
              </a:p>
            </p:txBody>
          </p:sp>
          <p:sp>
            <p:nvSpPr>
              <p:cNvPr id="1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系统护理模式的评价与反馈机制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系统护理模式在临床护理中的应用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系统护理模式在内科护理中的应用包括疾病护理、康复护理和心理护理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疾病护理：针对内科疾病的特点，制定护理计划，实施护理措施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康复护理：关注患者的康复需求，制定康复计划，实施康复措施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心理护理：关注患者的心理需求，提供心理支持和心理疏导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系统护理模式在内科护理中的实践包括个案护理、小组护理和责任制护理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个案护理：针对患者的个性化需求，提供全面的护理服务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小组护理：针对具有相似需求的患者群体，提供同质化的护理服务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责任制护理：明确护士对患者的护理责任，提高护理服务质量</a:t>
                </a:r>
                <a:endParaRPr/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系统护理模式在内科护理中的应用与实践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系统护理模式在外科护理中的应用包括手术护理、围手术期护理和术后康复护理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手术护理：关注手术过程中的护理需求，提供手术配合和护理服务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围手术期护理：针对手术前后的护理需求，制定护理计划，实施护理措施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术后康复护理：关注患者的康复需求，制定康复计划，实施康复措施</a:t>
                </a:r>
                <a:endParaRPr/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系统护理模式在外科护理中的实践包括个案护理、小组护理和责任制护理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个案护理：针对患者的个性化需求，提供全面的护理服务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小组护理：针对具有相似需求的患者群体，提供同质化的护理服务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责任制护理：明确护士对患者的护理责任，提高护理服务质量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系统护理模式在外科护理中的应用与实践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系统护理模式在儿科护理中的应用包括儿童护理、新生儿护理和儿童心理护理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儿童护理：针对儿童的特点，制定护理计划，实施护理措施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新生儿护理：关注新生儿的护理需求，制定护理计划，实施护理措施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儿童心理护理：关注儿童的心理需求，提供心理支持和心理疏导</a:t>
                </a:r>
                <a:endParaRPr/>
              </a:p>
            </p:txBody>
          </p:sp>
        </p:grpSp>
        <p:grpSp>
          <p:nvGrpSpPr>
            <p:cNvPr id="3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系统护理模式在儿科护理中的实践包括个案护理、小组护理和责任制护理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个案护理：针对患者的个性化需求，提供全面的护理服务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小组护理：针对具有相似需求的患者群体，提供同质化的护理服务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责任制护理：明确护士对患者的护理责任，提高护理服务质量</a:t>
                </a:r>
                <a:endParaRPr/>
              </a:p>
            </p:txBody>
          </p: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系统护理模式在儿科护理中的应用与实践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https://d.book118.com/356242050222010051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系统护理模式应用与实践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2024-09-17T21:16:32.346</cp:lastPrinted>
  <dcterms:created xsi:type="dcterms:W3CDTF">2024-09-17T13:16:32Z</dcterms:created>
  <dcterms:modified xsi:type="dcterms:W3CDTF">2024-09-17T13:16:34Z</dcterms:modified>
</cp:coreProperties>
</file>