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19E63-2742-49F9-90AF-97D9F5FE2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DCD67-B039-4AE1-823C-33CA84FC5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84B44-327D-4DEC-89C0-9FE0CEAA8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ACCD5-B9DE-4729-86D6-A20174E7A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9E2A2B-D349-456A-B7A0-5CA59454C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6288D8-0D66-4FDC-83F1-FC5AED1D8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ADD803-9FFB-4FC4-85A8-4D2D2CD46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F99E5-B21F-4FA6-9046-10BE24543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58FD2-4200-4827-B261-40ED06E7F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94826-02C0-4B39-867F-B321A61D5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42664-CF60-4E6A-9A36-814BB9470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43234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游戏产业人才培养游戏市场调研与推广分析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游戏产业现状及发展趋势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游戏市场调研方法与技巧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游戏产品推广策略及实践案例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游戏人才培养体系构建与优化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游戏行业就业前景与职业规划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总结与展望：共创美好未来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游戏产业现状及发展趋势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全球游戏市场规模持续增长，其中移动游戏市场占比最大，其次是主机游戏和PC游戏。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游戏市场地域分布广泛，亚洲、欧洲和美洲是全球游戏市场的主要区域，其中亚洲市场增长最快。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全球游戏玩家群体庞大且多样化，不同年龄、性别、职业和地域的玩家都有涉及。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玩家群体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全球游戏市场概况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中国游戏市场规模庞大，已成为全球最大的游戏市场之一。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玩家群体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中国游戏市场上，移动游戏占据主导地位，其次是网页游戏和客户端游戏。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中国游戏玩家群体以年轻人为主，其中学生和白领是主要群体。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中国游戏市场现状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随着智能手机的普及和移动网络的发展，移动游戏市场将持续增长，成为游戏产业的主导力量。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随着VR/AR技术的发展，游戏将更加逼真和沉浸，为玩家带来全新的游戏体验。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虚拟现实与增强现实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社交功能已经成为现代游戏的重要组成部分，游戏社交化将进一步提高游戏的互动性和用户黏性。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游戏产业将与其他娱乐产业进行更多的跨界融合，如电影、音乐、动漫等，创造更多的IP价值和商业模式。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游戏产业发展趋势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游戏市场调研方法与技巧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调研目的与对象选择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明确调研目的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在进行游戏市场调研前，首先要明确调研的目的，例如了解市场需求、竞争对手情况、用户行为等，以便选择合适的调研方法和工具。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确定调研对象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根据调研目的，选择合适的调研对象，包括游戏玩家、游戏开发商、游戏运营商、游戏媒体等。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制定调研计划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根据调研目的和对象，制定详细的调研计划，包括调研时间、地点、方式、预算等。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调研方法与工具应用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通过设计问卷，收集游戏玩家、开发商、运营商等的意见和反馈，了解市场需求和竞争情况。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通过观察游戏玩家的行为、游戏产品的特点等，了解游戏市场的实际情况。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通过与游戏行业的专家、从业者进行深度交流，获取行业内部的最新动态和趋势。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运用数据分析工具对收集到的数据进行整理、分析，提取有用信息。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根据调研计划和方法，收集相关的数据和信息，包括游戏市场规模、用户数量、竞争对手情况、游戏产品特点等。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对收集到的数据进行分类、整理，建立数据库或数据表格，方便后续的数据分析。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运用统计分析方法，对整理好的数据进行分析，包括描述性统计、因果分析、预测分析等，以揭示游戏市场的规律和趋势。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将分析结果以图表、报告等形式呈现出来，为游戏产业人才培养提供决策支持。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数据收集、整理与分析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游戏产品推广策略及实践案例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通过在电视节目中插播游戏广告，覆盖大量观众，提高品牌知名度。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广播广告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报纸杂志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利用广播媒体传播游戏信息，吸引听众关注，扩大品牌影响力。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在报纸杂志等平面媒体上发布游戏广告或软文，增加游戏曝光度。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通过收视率、收听率、发行量等指标评估传统媒体宣传效果，结合游戏销售数据进行分析。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传统媒体宣传途径及效果评估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互动营销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社交媒体运营及口碑传播策略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根据目标受众特征选择合适的社交媒体平台，如微博、微信、抖音等。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制定有趣、有吸引力的社交媒体内容，包括游戏介绍、玩家心得、活动信息等。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通过社交媒体与玩家进行互动，回答玩家问题，解决玩家疑虑，提高玩家满意度。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鼓励玩家在社交媒体上分享游戏体验和心得，形成口碑传播效应。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https://d.book118.com/356243234010010050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2024-09-15T03:36:02.505</cp:lastPrinted>
  <dcterms:created xsi:type="dcterms:W3CDTF">2024-09-14T19:36:02Z</dcterms:created>
  <dcterms:modified xsi:type="dcterms:W3CDTF">2024-09-14T19:36:04Z</dcterms:modified>
</cp:coreProperties>
</file>