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A5520-444F-47D8-9478-4181794C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F2F44-1E37-447F-9C38-4385F5E02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50A78-D870-4351-9EFC-9758C8C50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FA45D-D0BD-47C5-85FA-41889AE37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EB58F3-AAF4-48C9-8ECE-70F5FAD65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F2815-2D91-4E9C-A24E-ECC9970D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D55A8-DFFF-4F42-B3E5-00684400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B12DC-C0FF-4B09-9A42-6AD3E71D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A53D3-6713-4D37-9862-8C7902157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5124C-EAA0-481B-B2A4-CAA633E83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315A4-8141-42AB-96D0-4BD5AF05B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00004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消防安全技巧实操演示视频集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火灾基础知识与防范意识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灭火器材使用方法与注意事项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应急疏散逃生技巧与策略分享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初期火灾扑救方法及报警流程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家庭消防安全知识普及推广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企业单位消防安全管理体系建设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火灾基础知识与防范意识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火灾是指在时间和空间上失去控制的燃烧所造成的灾害。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火灾分类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根据燃烧物的不同，火灾可分为A、B、C、D、E五类，分别对应固体物质火灾、液体或可熔化的固体物质火灾、气体火灾、金属火灾和带电火灾。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火灾会造成人员伤亡、财产损失和环境污染等严重后果，因此必须高度重视防范。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火灾定义、分类及危害程度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易燃物品包括易燃固体、易燃液体和易燃气体等，它们具有较低的燃点和闪点，容易引发火灾。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易燃物品应存放在指定的安全区域，远离火源和热源，避免阳光直射和高温环境，同时要采取防止泄漏和挥发的措施。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易燃物品识别与存放规范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存放规范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严格控制火源，消除火灾隐患，确保人员和财产安全。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包括禁止吸烟、禁止违规使用明火、规范电气设备使用等，同时要加强火源监管和巡查，及时发现和处理火源问题。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火源管理原则及措施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包括火灾基础知识、灭火器材使用、疏散逃生方法、消防安全责任制等。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通过培训，员工可以更加自觉地遵守消防安全规定，积极参与消防安全工作，提高企业的整体消防安全水平。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提高员工的消防安全意识，掌握基本的消防安全知识和技能，增强应对火灾的能力。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员工消防安全培训重要性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灭火器材使用方法与注意事项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利用干粉灭火剂灭火，适用于扑灭固体、液体、气体及带电设备的初起火灾。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通过泡沫覆盖燃烧物表面，隔绝空气，适用于扑灭固体物质火灾和液体火灾。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利用二氧化碳气体灭火，适用于扑灭图书、档案、贵重设备、精密仪器等火灾。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常见灭火器材类型介绍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750" r="4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二氧化碳灭火器使用方法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先拔出保险销，再握住喇叭喷嘴和阀门压把，对准火源进行喷射。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干粉灭火器使用方法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先将灭火器上下颠倒几次，使筒内的干粉松动，然后拔掉保险销，握住喷管，对准火焰根部，压下压把，进行灭火。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泡沫灭火器使用方法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将灭火器平稳地提到火场，颠倒几次，使筒内酸性溶液和碱性溶液混合，产生泡沫，对准火源进行喷射。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灭火器材正确使用方法演示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定期检查保养要求及记录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每月检查一次灭火器的压力表指针是否在绿区，检查灭火器外观是否完好。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每年对灭火器进行一次全面检查保养，包括更换损坏的零部件、重新充装灭火剂等。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每次检查保养后都要做好记录，包括检查时间、保养内容、检查结果等。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不当使用可能导致火势扩大，甚至危及人员安全。例如，使用干粉灭火器时未对准火焰根部进行喷射，可能导致火势蔓延。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损坏的灭火器材可能无法正常使用，影响火灾扑救效果。例如，灭火器压力不足或喷嘴堵塞等故障都可能导致无法正常喷射灭火剂。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因此，正确使用和定期保养灭火器材对于保障消防安全至关重要。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不当使用或损坏后果分析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应急疏散逃生技巧与策略分享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介绍常见的应急疏散通道标识，如安全出口、疏散方向指示牌、楼层指示牌等。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通道标识种类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标识识别技巧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标识设置规范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讲解如何快速准确地识别这些标识，包括颜色、形状、文字等方面的特征。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强调标识设置的重要性，介绍相关规范标准，如标识的高度、间距、亮度等。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应急疏散通道标识识别方法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场景分析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分析不同场景下（如高层建筑、地下空间、人员密集场所等）的逃生特点和难点。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路线选择原则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介绍在不同场景下选择最佳逃生路线的原则，如远离火源、选择安全出口、避开浓烟等。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实例演示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通过实例演示，展示在不同场景下如何快速选择最佳逃生路线。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不同场景下最佳逃生路线选择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冷静应对重要性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强调在紧急情况下保持冷静的重要性，只有冷静才能做出正确的判断和行动。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迅速反应能力培养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介绍如何培养迅速反应能力，包括日常演练、模拟训练、经验积累等方面的建议。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现场实操演示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通过现场实操演示，展示如何在紧急情况下保持冷静并做出迅速反应。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保持冷静，迅速反应能力培养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https://d.book118.com/357000004012006026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2024-08-30T22:53:41.191</cp:lastPrinted>
  <dcterms:created xsi:type="dcterms:W3CDTF">2024-08-30T14:53:41Z</dcterms:created>
  <dcterms:modified xsi:type="dcterms:W3CDTF">2024-08-30T14:53:43Z</dcterms:modified>
</cp:coreProperties>
</file>