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2EBEC-2041-4556-9359-B51E1BB0C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300E1-E73D-4D57-96A8-2A0017DA2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FF7EF-85E9-4A11-8D42-1201BBEDE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3EF8F-9899-42C3-9E0D-AFFCF5E77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1BDD3A-D92C-4C8B-89E9-25F4F6C9D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17B270-E192-4313-83CE-D0370066B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5B7D22-811D-4B8E-9CBE-03F1AA1F9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9AC15-5750-450B-AA72-F47D403FC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31A37-3B90-453A-A303-C5F9D753B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6D0C4-6828-43E1-B8E1-41B2C52BA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21098-6A3B-439D-9360-3F408E4BE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000050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公共卫生统计学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推断性统计方法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线性回归与相关分析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时间序列分析与预测技术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公共卫生领域应用实例探讨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公共卫生统计学是应用数理统计学的原理和方法，研究公共卫生领域中的数量表现和数量关系，揭示其内在规律，为公共卫生实践提供科学依据的一门学科。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公共卫生统计学具有广泛的应用性、鲜明的实践性和严密的逻辑性等特点。它不仅是公共卫生专业的重要基础课程，也是从事公共卫生实践和研究工作的必备工具。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95" b="19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公共卫生统计学定义与特点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公共卫生统计学重要性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描述公共卫生现象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通过收集、整理、分析公共卫生数据，揭示公共卫生现象的数量表现和数量关系，为认识和理解公共卫生问题提供客观依据。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评价公共卫生干预措施效果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通过比较干预前后的数据变化，评价公共卫生干预措施的效果，为改进和完善干预措施提供科学依据。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预测公共卫生趋势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通过分析历史数据和当前数据，预测未来公共卫生问题的发展趋势，为制定有效的预防和控制策略提供参考。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促进公共卫生决策科学化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通过提供客观、准确的数据支持，帮助决策者制定科学、合理的公共卫生政策和措施，提高决策的科学性和有效性。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14" r="184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公共卫生统计学起源于19世纪中叶，随着医学和公共卫生的发展而逐渐发展壮大。经历了从描述性统计到分析性统计、再到预测性统计的发展历程。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公共卫生统计学已经成为公共卫生领域的重要分支学科之一，广泛应用于疾病预防控制、健康促进、卫生政策制定等方面。同时，随着大数据和人工智能等技术的不断发展，公共卫生统计学也面临着新的机遇和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公共卫生统计学发展历史及现状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频数分布表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用于展示数据的分布情况，包括分组、频数、频率等。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直方图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通过矩形面积表示各组频数的多少，直观展示数据的分布情况。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组数选择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分组过少可能导致信息损失，分组过多则可能产生数据分布的误导。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频数分布与直方图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适用于数值型数据，反映数据的平均水平。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适用于顺序数据，将数据分为两半，表示中等水平。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适用于分类数据，表示出现次数最多的类别。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集中趋势度量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760" b="87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34" b="87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67" b="35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离散程度度量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极差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最大值与最小值之差，简单反映数据的波动范围。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方差与标准差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衡量数据偏离平均数的程度，适用于数值型数据。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四分位数间距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上四分位数与下四分位数之差，反映中间50%数据的离散程度。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数据以平均数为中心对称分布，如正态分布。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对称分布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数据分布偏向一侧，包括左偏态和右偏态。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偏态分布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数据分布的尖峭或扁平程度，如尖峰分布和扁平分布。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峰态分布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通过箱线图等方法识别异常值，并分析其对数据分布的影响。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异常值识别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0496" r="1049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数据分布形态描述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推断性统计方法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用样本统计量来估计总体参数，如样本均值、样本比例等。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最大似然估计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根据样本数据计算出一个区间，以一定置信水平包含总体参数的真值。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通过最大化似然函数来求解参数估计值，适用于多种分布类型。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8" r="9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根据样本信息对总体参数或分布做出推断，判断原假设是否成立。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提出原假设和备择假设、选择检验统计量、确定拒绝域、计算p值并做出决策。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886" r="78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协方差分析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在控制其他变量的影响下，研究两个或多个变量之间的关系，如研究收入和教育水平对职业成功的影响。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单因素方差分析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研究一个控制变量对观测变量的影响，如不同药物对治疗效果的影响。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多因素方差分析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研究多个控制变量对观测变量的影响，如不同药物和剂量对治疗效果的影响。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方差分析应用举例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非参数检验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不依赖于总体分布的具体形式，通过比较样本数据的秩或分布形态来进行统计推断。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卡方检验、Mann-Whitney U检验、Kruskal-Wallis H检验等。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适用于总体分布未知或不符合正态分布假设的情况，如医学研究、社会科学等领域的数据分析。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非参数检验方法简介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https://d.book118.com/357000005013006036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2024-09-10T20:19:06.461</cp:lastPrinted>
  <dcterms:created xsi:type="dcterms:W3CDTF">2024-09-10T12:19:06Z</dcterms:created>
  <dcterms:modified xsi:type="dcterms:W3CDTF">2024-09-10T12:19:09Z</dcterms:modified>
</cp:coreProperties>
</file>