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E9CACC-0ED6-4FC4-AC25-3A1ACCC28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CB815-BF63-4B95-9103-F39150075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8119A9-427E-421F-8E91-76AEF48D6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9BAA29-FA53-4031-843C-C67CC43C0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E1DD86-5E2B-4867-8AB5-2564659E36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C4644-2EB8-4B30-977E-F14D6EF5D7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EAC91F-B702-47D2-B1D3-CB7BE0486D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67623-A18B-491F-A04F-FFD801726B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CC31B9-B6DD-407C-B6CD-55118BDA5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B7F4A-6013-42CE-A6F8-1FCD31E16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843C7-FAA9-4D8E-B7B1-992565EEA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00021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提高个人移动设备网络安全保护能力与隐私保护技巧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移动设备网络安全基础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隐私保护原则与实践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密码安全与身份认证技巧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应用软件安全使用指南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网络通信安全防护策略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随着移动互联网的普及，个人移动设备已成为人们日常生活的重要组成部分，网络安全和隐私保护问题日益突出。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互联网技术的快速发展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近年来，网络攻击事件不断增多，个人数据泄露事件也屡见不鲜，给个人信息安全带来严重威胁。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网络攻击与数据泄露事件频发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各国政府纷纷出台相关法律法规，加强对个人信息的保护，对违反规定的行为进行严厉打击。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法律法规的不断完善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个人移动设备中存储了大量个人隐私信息，如通讯录、短信、照片等，一旦泄露，将对个人隐私权造成严重侵害。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保护个人隐私权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移动支付、网银等功能的普及使得个人移动设备成为重要的金融工具，网络安全问题直接关系到个人财产安全。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维护个人财产安全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个人移动设备中存储的个人信息如被不法分子利用，可能导致身份盗用、网络诈骗等严重后果。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确保个人信息安全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加强个人移动设备网络安全和隐私保护有助于维护网络空间的安全和稳定，推动互联网的健康发展。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促进互联网健康发展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个人移动设备网络安全与隐私保护的重要性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移动设备网络安全基础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44" r="332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52" r="3165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移动设备网络安全概念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移动设备网络安全涉及设备本身、应用程序、网络通信等多个方面。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移动设备网络安全是指保护移动设备及其存储、传输的数据不受未经授权的访问、破坏或篡改的能力。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通过下载安全的应用程序、定期更新操作系统和应用程序来防范。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恶意软件与病毒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 r="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钓鱼攻击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3" r="2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中间人攻击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250" r="7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不轻易点击可疑链接，使用安全的网络连接，避免在公共Wi-Fi下进行敏感操作。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使用安全的网络通信协议，如HTTPS，确保数据传输的安全性。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常见网络攻击手段与防范策略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安全漏洞是指移动设备操作系统、应用程序中存在的安全缺陷，可能被攻击者利用。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补丁管理是指及时安装操作系统、应用程序的更新补丁，以修复已知的安全漏洞。</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保持设备和应用程序的最新版本，及时安装安全补丁，是防范安全漏洞的有效措施。</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安全漏洞与补丁管理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隐私保护原则与实践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062" r="18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国内外隐私保护法律法规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包括欧盟的《通用数据保护条例》（GDPR）、美国的《加州消费者隐私法案》（CCPA）以及中国的《个人信息保护法》等。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法律法规对个人隐私权益的保护</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明确个人对其个人信息的权益，如知情权、同意权、访问权、更正权、删除权等。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企业和个人的法律责任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企业应遵守法规要求，采取必要措施保护用户隐私；个人应了解并维护自己的隐私权益。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隐私保护法律法规概述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087" b="80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634" b="1263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666" b="766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隐私泄露风险及案例分析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常见的隐私泄露途径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包括恶意软件、钓鱼攻击、公共Wi-Fi风险、应用权限滥用等。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隐私泄露案例分析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例如，Facebook数据泄露事件、Equifax数据泄露事件等，揭示隐私泄露的严重性和影响。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预防隐私泄露的措施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如使用强密码、定期更新软件、谨慎使用公共Wi-Fi、限制应用权限等。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83" r="9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使用复杂且独特的密码，定期更换密码，并启用双重身份验证。</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强化密码安全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谨慎分享个人信息，避免在社交媒体等公开场合透露过多私人信息。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保护在线身份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从官方渠道下载应用程序，及时更新软件，注意审查应用权限。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安全使用应用程序</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使用加密技术、虚拟专用网络（VPN）、防病毒软件等工具增强隐私保护。</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利用隐私保护工具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个人信息保护策略与建议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密码安全与身份认证技巧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https://d.book118.com/357000021042006040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2024-09-12T14:05:30.412</cp:lastPrinted>
  <dcterms:created xsi:type="dcterms:W3CDTF">2024-09-12T06:05:30Z</dcterms:created>
  <dcterms:modified xsi:type="dcterms:W3CDTF">2024-09-12T06:05:32Z</dcterms:modified>
</cp:coreProperties>
</file>