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5DD48-E26C-414C-8811-A5D1CD14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95429-B855-4A94-8EBD-817BD748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3CC8-BD62-4717-9845-76867C51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DD103-550E-4EB9-80A8-BE9D7ADA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1669E-1C62-4B32-BA8E-88DAC701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7EE1F-D414-4736-A823-A931AFDF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EE12A-7A8D-474D-86D5-089E7340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1ED46-DE17-401E-BBD3-7C8508B0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EEB3C-1743-4FD3-884A-67385452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9F9C0-D4DC-41A9-A57A-93CBBA55E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A5930-5EDE-4DF6-B586-EC9C4A5B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0115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ERP理论简介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企业资源计划（ERP）实施方法论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生产计划与控制技术探讨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财务管理与决策支持系统建设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人力资源管理在ERP中作用体现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ERP基本概念与原理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Planning，企业资源计划）是一种基于信息技术的现代化企业管理思想和方法，通过集成和优化企业内部和外部资源，实现企业整体经营效益最大化。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ERP起源于20世纪60年代的MRP（物料需求计划），经历了MRP II（制造资源计划）等阶段，最终在90年代发展成为现在的ERP系统。随着企业信息化程度的不断提高，ERP也在不断发展和完善。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ERP的核心思想是实现企业资源的优化配置和高效利用，通过集成企业内部各个部门的信息流、物流、资金流等，实现企业内部资源的共享和协同工作，提高企业整体运营效率和市场竞争力。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具有集成性、实时性、动态性、数据共享性等特点。它能够将企业各个部门的业务数据集成到一个统一的数据库中，实现数据的实时更新和共享，为企业提供准确、及时的信息支持。同时，ERP还能够根据企业实际需求进行动态调整和优化，满足企业不断变化的业务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核心思想与特点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通常由数据库层、应用层、表现层等多个层次组成。其中，数据库层负责存储和管理企业业务数据；应用层包含各种功能模块，实现企业各项业务流程的自动化管理；表现层则提供用户友好的操作界面和数据分析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涵盖了企业管理的各个方面，包括财务管理、采购管理、销售管理、库存管理、生产管理、人力资源管理等。每个模块都有相应的功能子模块，如财务模块包括总账管理、成本管理、应收应付管理等子模块。这些模块之间相互关联、协同工作，共同实现企业资源的优化配置和高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架构组成与功能模块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企业资源计划（ERP）实施方法论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需求梳理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对企业提出的需求进行分类、整理、归纳，形成清晰的需求文档。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与企业相关人员进行沟通，对需求文档进行评审和确认。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深入了解企业的业务流程、管理模式、信息化现状等，明确ERP系统的建设目标。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评估ERP系统是否能够覆盖企业的主要业务流程，满足企业的基本需求。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功能覆盖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厂商实力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考察ERP系统的技术架构是否先进、稳定、可扩展，以及是否易于维护和升级。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了解ERP系统厂商的行业地位、成功案例、服务质量等，确保选择有实力和经验的厂商。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综合考虑ERP系统的购买成本、实施成本、维护成本及预期收益等因素，进行成本效益分析。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系统选型及评估标准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遵循“统一规划、分步实施、重点突破”的原则，确保定制化开发工作的顺利进行。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组建具备丰富经验和专业技能的开发团队，包括项目经理、系统架构师、软件工程师等角色。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开发团队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制定详细的开发计划，明确各阶段的任务、责任人、时间节点等，确保开发工作按计划推进。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建立严格的质量控制体系，对开发过程中的关键节点和成果进行评审和测试，确保开发质量符合预期要求。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定制化开发策略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采购管理模块功能介绍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建立和维护供应商数据库，包括供应商基本信息、历史交易记录、评估结果等，以便更好地选择和合作。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根据企业需求和市场情况，制定采购计划和预算，明确采购目标、数量、时间和成本等关键要素。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实现采购订单的创建、审批、执行和跟踪，确保采购流程的高效和透明。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采购数据分析与报告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对采购数据进行统计、分析和报告，帮助企业了解采购情况，优化采购策略。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库存控制方法论述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通过信息技术手段，实时监控库存状态，确保库存数据的准确性和及时性。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根据历史数据和市场需求预测，设定合理的安全库存水平，以避免缺货或积压现象。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通过对库存周转率的计算和分析，了解库存运营效率，为库存控制提供决策支持。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根据库存物品的价值和重要性，将其分为A、B、C三类，针对不同类别采取不同的管理措施，以实现库存优化。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8" b="10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确保物流配送网络能够有效地满足客户需求，实现快速、准确、安全的配送服务。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在满足客户需求的前提下，尽量降低物流配送成本，提高物流效率。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建立完善的物流配送管理体系，实现对配送过程的全面监控和调度，确保配送服务的稳定性和可靠性。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可控性原则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根据市场变化和客户需求变化，及时调整物流配送网络设计，保持其灵活性和适应性。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物流配送网络设计原则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生产计划与控制技术探讨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https://d.book118.com/357000115136006035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2024-09-10T09:12:58.197</cp:lastPrinted>
  <dcterms:created xsi:type="dcterms:W3CDTF">2024-09-10T01:12:58Z</dcterms:created>
  <dcterms:modified xsi:type="dcterms:W3CDTF">2024-09-10T01:13:00Z</dcterms:modified>
</cp:coreProperties>
</file>