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QQLDOK+MS-UIGothic"/>
      <p:regular r:id="rId16"/>
    </p:embeddedFont>
    <p:embeddedFont>
      <p:font typeface="VJQIAE+LHDFIV+ArialMT"/>
      <p:regular r:id="rId17"/>
    </p:embeddedFont>
    <p:embeddedFont>
      <p:font typeface="BTQMVD+DVQFML+MicrosoftYaHei-Bold"/>
      <p:regular r:id="rId18"/>
    </p:embeddedFont>
    <p:embeddedFont>
      <p:font typeface="DJJNOV+DWEWDE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D834E-86F1-43A2-B455-674877A09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EB230-8F50-4476-B787-F8EB082D1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65699-334A-4E44-B819-A058F8CF3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DD5E7-1D5B-4D6E-8B46-0C9DB3CCF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4E2E15-D225-450E-AF94-B7F17AC4F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78A7DB-3BF0-488E-9E28-8A556097E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60C8BE-1C3E-4021-A346-324911B42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D07B9-7D23-476A-AFEC-EBEE897E6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082C8-6A2D-4C96-BB1E-0F071FCA8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F661C-6B91-476E-8682-36B24115A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FC226-3138-42E1-834B-10AEA6504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0112413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52750" y="2009025"/>
            <a:ext cx="72294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QQLDOK+MS-UIGothic"/>
                <a:cs typeface="QQLDOK+MS-UIGothic"/>
              </a:rPr>
              <a:t>高三激励主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题</a:t>
            </a:r>
            <a:r>
              <a:rPr sz="4950">
                <a:solidFill>
                  <a:srgbClr val="C9B67E"/>
                </a:solidFill>
                <a:latin typeface="QQLDOK+MS-UIGothic"/>
                <a:cs typeface="QQLDOK+MS-UIGothic"/>
              </a:rPr>
              <a:t>班会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9B67E"/>
                </a:solidFill>
                <a:latin typeface="QQLDOK+MS-UIGothic"/>
                <a:cs typeface="QQLDOK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87440" y="219411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VJQIAE+LHDFIV+ArialMT"/>
                <a:cs typeface="VJQIAE+LHDFIV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QQLDOK+MS-UIGothic"/>
                <a:cs typeface="QQLDOK+MS-UIGothic"/>
              </a:rPr>
              <a:t>高考的意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C9B67E"/>
                </a:solidFill>
                <a:latin typeface="QQLDOK+MS-UIGothic"/>
                <a:cs typeface="QQLDOK+MS-UIGothic"/>
              </a:rPr>
              <a:t>与价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87440" y="2753550"/>
            <a:ext cx="4439861" cy="2463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VJQIAE+LHDFIV+ArialMT"/>
                <a:cs typeface="VJQIAE+LHDFIV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QQLDOK+MS-UIGothic"/>
                <a:cs typeface="QQLDOK+MS-UIGothic"/>
              </a:rPr>
              <a:t>高三学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习</a:t>
            </a:r>
            <a:r>
              <a:rPr sz="2400">
                <a:solidFill>
                  <a:srgbClr val="C9B67E"/>
                </a:solidFill>
                <a:latin typeface="QQLDOK+MS-UIGothic"/>
                <a:cs typeface="QQLDOK+MS-UIGothic"/>
              </a:rPr>
              <a:t>的方法与策略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VJQIAE+LHDFIV+ArialMT"/>
                <a:cs typeface="VJQIAE+LHDFIV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QQLDOK+MS-UIGothic"/>
                <a:cs typeface="QQLDOK+MS-UIGothic"/>
              </a:rPr>
              <a:t>激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C9B67E"/>
                </a:solidFill>
                <a:latin typeface="QQLDOK+MS-UIGothic"/>
                <a:cs typeface="QQLDOK+MS-UIGothic"/>
              </a:rPr>
              <a:t>学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习动</a:t>
            </a:r>
            <a:r>
              <a:rPr sz="2400">
                <a:solidFill>
                  <a:srgbClr val="C9B67E"/>
                </a:solidFill>
                <a:latin typeface="QQLDOK+MS-UIGothic"/>
                <a:cs typeface="QQLDOK+MS-UIGothic"/>
              </a:rPr>
              <a:t>力的途径与技巧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VJQIAE+LHDFIV+ArialMT"/>
                <a:cs typeface="VJQIAE+LHDFIV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QQLDOK+MS-UIGothic"/>
                <a:cs typeface="QQLDOK+MS-UIGothic"/>
              </a:rPr>
              <a:t>高考前的心理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调</a:t>
            </a:r>
            <a:r>
              <a:rPr sz="2400">
                <a:solidFill>
                  <a:srgbClr val="C9B67E"/>
                </a:solidFill>
                <a:latin typeface="QQLDOK+MS-UIGothic"/>
                <a:cs typeface="QQLDOK+MS-UIGothic"/>
              </a:rPr>
              <a:t>适与准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VJQIAE+LHDFIV+ArialMT"/>
                <a:cs typeface="VJQIAE+LHDFIV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QQLDOK+MS-UIGothic"/>
                <a:cs typeface="QQLDOK+MS-UIGothic"/>
              </a:rPr>
              <a:t>高考后的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选择</a:t>
            </a:r>
            <a:r>
              <a:rPr sz="2400">
                <a:solidFill>
                  <a:srgbClr val="C9B67E"/>
                </a:solidFill>
                <a:latin typeface="QQLDOK+MS-UIGothic"/>
                <a:cs typeface="QQLDOK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TQMVD+DVQFML+MicrosoftYaHei-Bold"/>
                <a:cs typeface="BTQMVD+DVQFML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TQMVD+DVQFML+MicrosoftYaHei-Bold"/>
                <a:cs typeface="BTQMVD+DVQFM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877921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QQLDOK+MS-UIGothic"/>
                <a:cs typeface="QQLDOK+MS-UIGothic"/>
              </a:rPr>
              <a:t>高考的意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义</a:t>
            </a:r>
            <a:r>
              <a:rPr sz="4500">
                <a:solidFill>
                  <a:srgbClr val="C9B67E"/>
                </a:solidFill>
                <a:latin typeface="QQLDOK+MS-UIGothic"/>
                <a:cs typeface="QQLDOK+MS-UIGothic"/>
              </a:rPr>
              <a:t>与价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值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QQLDOK+MS-UIGothic"/>
                <a:cs typeface="QQLDOK+MS-UIGothic"/>
              </a:rPr>
              <a:t>高考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C9B67E"/>
                </a:solidFill>
                <a:latin typeface="QQLDOK+MS-UIGothic"/>
                <a:cs typeface="QQLDOK+MS-UIGothic"/>
              </a:rPr>
              <a:t>个人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C9B67E"/>
                </a:solidFill>
                <a:latin typeface="QQLDOK+MS-UIGothic"/>
                <a:cs typeface="QQLDOK+MS-UIGothic"/>
              </a:rPr>
              <a:t>展的影响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TQMVD+DVQFML+MicrosoftYaHei-Bold"/>
                <a:cs typeface="BTQMVD+DVQFM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TQMVD+DVQFML+MicrosoftYaHei-Bold"/>
                <a:cs typeface="BTQMVD+DVQFM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TQMVD+DVQFML+MicrosoftYaHei-Bold"/>
                <a:cs typeface="BTQMVD+DVQFM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QQLDOK+MS-UIGothic"/>
                <a:cs typeface="QQLDOK+MS-UIGothic"/>
              </a:rPr>
              <a:t>提升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综</a:t>
            </a:r>
            <a:r>
              <a:rPr sz="2000" spc="25">
                <a:solidFill>
                  <a:srgbClr val="C9B67E"/>
                </a:solidFill>
                <a:latin typeface="QQLDOK+MS-UIGothic"/>
                <a:cs typeface="QQLDOK+MS-UIGothic"/>
              </a:rPr>
              <a:t>合素</a:t>
            </a:r>
            <a:r>
              <a:rPr sz="2000">
                <a:solidFill>
                  <a:srgbClr val="C9B67E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QQLDOK+MS-UIGothic"/>
                <a:cs typeface="QQLDOK+MS-UIGothic"/>
              </a:rPr>
              <a:t>增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C9B67E"/>
                </a:solidFill>
                <a:latin typeface="QQLDOK+MS-UIGothic"/>
                <a:cs typeface="QQLDOK+MS-UIGothic"/>
              </a:rPr>
              <a:t>自信心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QQLDOK+MS-UIGothic"/>
                <a:cs typeface="QQLDOK+MS-UIGothic"/>
              </a:rPr>
              <a:t>培养毅力与</a:t>
            </a:r>
            <a:r>
              <a:rPr sz="2000" spc="23">
                <a:solidFill>
                  <a:srgbClr val="C9B67E"/>
                </a:solidFill>
                <a:latin typeface="SimSun"/>
                <a:cs typeface="SimSun"/>
              </a:rPr>
              <a:t>韧</a:t>
            </a:r>
            <a:r>
              <a:rPr sz="2000">
                <a:solidFill>
                  <a:srgbClr val="C9B67E"/>
                </a:solidFill>
                <a:latin typeface="QQLDOK+MS-UIGothic"/>
                <a:cs typeface="QQLDOK+MS-UIGothic"/>
              </a:rPr>
              <a:t>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高考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考，培养自主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学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管理、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团队协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作等能力，提升个人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合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素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努力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考和考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让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学生更加自信面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未来的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挑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和机遇。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考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程中会遇到各种困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和挫折，高考能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够锻炼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学生的毅力和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韧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QQLDOK+MS-UIGothic"/>
                <a:cs typeface="QQLDOK+MS-UIGothic"/>
              </a:rPr>
              <a:t>高考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C9B67E"/>
                </a:solidFill>
                <a:latin typeface="QQLDOK+MS-UIGothic"/>
                <a:cs typeface="QQLDOK+MS-UIGothic"/>
              </a:rPr>
              <a:t>未来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职业发</a:t>
            </a:r>
            <a:r>
              <a:rPr sz="3000">
                <a:solidFill>
                  <a:srgbClr val="C9B67E"/>
                </a:solidFill>
                <a:latin typeface="QQLDOK+MS-UIGothic"/>
                <a:cs typeface="QQLDOK+MS-UIGothic"/>
              </a:rPr>
              <a:t>展的影响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QQLDOK+MS-UIGothic"/>
                <a:cs typeface="QQLDOK+MS-UIGothic"/>
              </a:rPr>
              <a:t>奠定</a:t>
            </a:r>
            <a:r>
              <a:rPr sz="2300" spc="23">
                <a:solidFill>
                  <a:srgbClr val="C9B67E"/>
                </a:solidFill>
                <a:latin typeface="SimSun"/>
                <a:cs typeface="SimSun"/>
              </a:rPr>
              <a:t>职业</a:t>
            </a:r>
            <a:r>
              <a:rPr sz="2300" spc="25">
                <a:solidFill>
                  <a:srgbClr val="C9B67E"/>
                </a:solidFill>
                <a:latin typeface="QQLDOK+MS-UIGothic"/>
                <a:cs typeface="QQLDOK+MS-UIGothic"/>
              </a:rPr>
              <a:t>基</a:t>
            </a:r>
            <a:r>
              <a:rPr sz="2300">
                <a:solidFill>
                  <a:srgbClr val="C9B67E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QQLDOK+MS-UIGothic"/>
                <a:cs typeface="QQLDOK+MS-UIGothic"/>
              </a:rPr>
              <a:t>提高就</a:t>
            </a:r>
            <a:r>
              <a:rPr sz="2300" spc="23">
                <a:solidFill>
                  <a:srgbClr val="C9B67E"/>
                </a:solidFill>
                <a:latin typeface="SimSun"/>
                <a:cs typeface="SimSun"/>
              </a:rPr>
              <a:t>业竞</a:t>
            </a:r>
            <a:r>
              <a:rPr sz="2300" spc="25">
                <a:solidFill>
                  <a:srgbClr val="C9B67E"/>
                </a:solidFill>
                <a:latin typeface="QQLDOK+MS-UIGothic"/>
                <a:cs typeface="QQLDOK+MS-UIGothic"/>
              </a:rPr>
              <a:t>争力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QQLDOK+MS-UIGothic"/>
                <a:cs typeface="QQLDOK+MS-UIGothic"/>
              </a:rPr>
              <a:t>拓展人脉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资</a:t>
            </a:r>
            <a:r>
              <a:rPr sz="2300">
                <a:solidFill>
                  <a:srgbClr val="C9B67E"/>
                </a:solidFill>
                <a:latin typeface="QQLDOK+MS-UIGothic"/>
                <a:cs typeface="QQLDOK+MS-UIGothic"/>
              </a:rPr>
              <a:t>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取得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异的高考成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，有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助于学生在未来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生涯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中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得更好的机会和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空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高考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大学，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能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提升学生的学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背景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技能，增加就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业竞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争力。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入好的大学，能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够结识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更多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秀的同学和校友，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拓展人脉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QQLDOK+MS-UIGothic"/>
                <a:cs typeface="QQLDOK+MS-UIGothic"/>
              </a:rPr>
              <a:t>高考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对实现</a:t>
            </a:r>
            <a:r>
              <a:rPr sz="3000">
                <a:solidFill>
                  <a:srgbClr val="C9B67E"/>
                </a:solidFill>
                <a:latin typeface="QQLDOK+MS-UIGothic"/>
                <a:cs typeface="QQLDOK+MS-UIGothic"/>
              </a:rPr>
              <a:t>人生目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C9B67E"/>
                </a:solidFill>
                <a:latin typeface="QQLDOK+MS-UIGothic"/>
                <a:cs typeface="QQLDOK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QLDOK+MS-UIGothic"/>
                <a:cs typeface="QQLDOK+MS-UIGothic"/>
              </a:rPr>
              <a:t>提供更多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QQLDOK+MS-UIGothic"/>
                <a:cs typeface="QQLDOK+MS-UIGothic"/>
              </a:rPr>
              <a:t>激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FFFDFD"/>
                </a:solidFill>
                <a:latin typeface="QQLDOK+MS-UIGothic"/>
                <a:cs typeface="QQLDOK+MS-UIGothic"/>
              </a:rPr>
              <a:t>潜能与梦想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QLDOK+MS-UIGothic"/>
                <a:cs typeface="QQLDOK+MS-UIGothic"/>
              </a:rPr>
              <a:t>高考成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绩优</a:t>
            </a:r>
            <a:r>
              <a:rPr sz="1500">
                <a:solidFill>
                  <a:srgbClr val="FFFDFD"/>
                </a:solidFill>
                <a:latin typeface="QQLDOK+MS-UIGothic"/>
                <a:cs typeface="QQLDOK+MS-UIGothic"/>
              </a:rPr>
              <a:t>异的学生能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QQLDOK+MS-UIGothic"/>
                <a:cs typeface="QQLDOK+MS-UIGothic"/>
              </a:rPr>
              <a:t>有更多的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择</a:t>
            </a:r>
            <a:r>
              <a:rPr sz="1500">
                <a:solidFill>
                  <a:srgbClr val="FFFDFD"/>
                </a:solidFill>
                <a:latin typeface="QQLDOK+MS-UIGothic"/>
                <a:cs typeface="QQLDOK+MS-UIGothic"/>
              </a:rPr>
              <a:t>机会，包括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QQLDOK+MS-UIGothic"/>
                <a:cs typeface="QQLDOK+MS-UIGothic"/>
              </a:rPr>
              <a:t>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DFD"/>
                </a:solidFill>
                <a:latin typeface="QQLDOK+MS-UIGothic"/>
                <a:cs typeface="QQLDOK+MS-UIGothic"/>
              </a:rPr>
              <a:t>的大学、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QLDOK+MS-UIGothic"/>
                <a:cs typeface="QQLDOK+MS-UIGothic"/>
              </a:rPr>
              <a:t>和城市等。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QLDOK+MS-UIGothic"/>
                <a:cs typeface="QQLDOK+MS-UIGothic"/>
              </a:rPr>
              <a:t>高考能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QQLDOK+MS-UIGothic"/>
                <a:cs typeface="QQLDOK+MS-UIGothic"/>
              </a:rPr>
              <a:t>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QQLDOK+MS-UIGothic"/>
                <a:cs typeface="QQLDOK+MS-UIGothic"/>
              </a:rPr>
              <a:t>学生的潜能和梦想，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QLDOK+MS-UIGothic"/>
                <a:cs typeface="QQLDOK+MS-UIGothic"/>
              </a:rPr>
              <a:t>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QQLDOK+MS-UIGothic"/>
                <a:cs typeface="QQLDOK+MS-UIGothic"/>
              </a:rPr>
              <a:t>更加明确自己的人生方向和追求。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2000" spc="25">
                <a:solidFill>
                  <a:srgbClr val="FFFDFD"/>
                </a:solidFill>
                <a:latin typeface="QQLDOK+MS-UIGothic"/>
                <a:cs typeface="QQLDOK+MS-UIGothic"/>
              </a:rPr>
              <a:t>人生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2000">
                <a:solidFill>
                  <a:srgbClr val="FFFDFD"/>
                </a:solidFill>
                <a:latin typeface="QQLDOK+MS-UIGothic"/>
                <a:cs typeface="QQLDOK+MS-UIGothic"/>
              </a:rPr>
              <a:t>划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QLDOK+MS-UIGothic"/>
                <a:cs typeface="QQLDOK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QQLDOK+MS-UIGothic"/>
                <a:cs typeface="QQLDOK+MS-UIGothic"/>
              </a:rPr>
              <a:t>高考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QQLDOK+MS-UIGothic"/>
                <a:cs typeface="QQLDOK+MS-UIGothic"/>
              </a:rPr>
              <a:t>入理想的大学和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DFD"/>
                </a:solidFill>
                <a:latin typeface="QQLDOK+MS-UIGothic"/>
                <a:cs typeface="QQLDOK+MS-UIGothic"/>
              </a:rPr>
              <a:t>，有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QLDOK+MS-UIGothic"/>
                <a:cs typeface="QQLDOK+MS-UIGothic"/>
              </a:rPr>
              <a:t>助于学生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QQLDOK+MS-UIGothic"/>
                <a:cs typeface="QQLDOK+MS-UIGothic"/>
              </a:rPr>
              <a:t>自己的人生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QQLDOK+MS-UIGothic"/>
                <a:cs typeface="QQLDOK+MS-UIGothic"/>
              </a:rPr>
              <a:t>划和目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QQLDOK+MS-UIGothic"/>
                <a:cs typeface="QQLDO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TQMVD+DVQFML+MicrosoftYaHei-Bold"/>
                <a:cs typeface="BTQMVD+DVQFML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TQMVD+DVQFML+MicrosoftYaHei-Bold"/>
                <a:cs typeface="BTQMVD+DVQFM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38500" y="3877921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QQLDOK+MS-UIGothic"/>
                <a:cs typeface="QQLDOK+MS-UIGothic"/>
              </a:rPr>
              <a:t>高三学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习</a:t>
            </a:r>
            <a:r>
              <a:rPr sz="4500">
                <a:solidFill>
                  <a:srgbClr val="C9B67E"/>
                </a:solidFill>
                <a:latin typeface="QQLDOK+MS-UIGothic"/>
                <a:cs typeface="QQLDOK+MS-UIGothic"/>
              </a:rPr>
              <a:t>的方法与策略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QQLDOK+MS-UIGothic"/>
                <a:cs typeface="QQLDOK+MS-UIGothic"/>
              </a:rPr>
              <a:t>制定合理的学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习计</a:t>
            </a:r>
            <a:r>
              <a:rPr sz="3000">
                <a:solidFill>
                  <a:srgbClr val="C9B67E"/>
                </a:solidFill>
                <a:latin typeface="QQLDOK+MS-UIGothic"/>
                <a:cs typeface="QQLDOK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43079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制定合理的学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习计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划是提高学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效率的关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C9B67E"/>
                </a:solidFill>
                <a:latin typeface="QQLDOK+MS-UIGothic"/>
                <a:cs typeface="QQLDOK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在制定学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习计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划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，要充分考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自己的学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状况和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安排，合理分配每天的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学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任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，确保每个学科都能得到充分的复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和巩固。同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，要留出足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时间进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行自我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和反思，及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整学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习计</a:t>
            </a:r>
            <a:r>
              <a:rPr sz="1500">
                <a:solidFill>
                  <a:srgbClr val="C9B44B"/>
                </a:solidFill>
                <a:latin typeface="QQLDOK+MS-UIGothic"/>
                <a:cs typeface="QQLDOK+MS-UIGothic"/>
              </a:rPr>
              <a:t>划。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QQLDOK+MS-UIGothic"/>
                <a:cs typeface="QQLDOK+MS-UIGothic"/>
              </a:rPr>
              <a:t>提高学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C9B67E"/>
                </a:solidFill>
                <a:latin typeface="QQLDOK+MS-UIGothic"/>
                <a:cs typeface="QQLDOK+MS-UIGothic"/>
              </a:rPr>
              <a:t>效率的方法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QLDOK+MS-UIGothic"/>
                <a:cs typeface="QQLDOK+MS-UIGothic"/>
              </a:rPr>
              <a:t>掌握科学的学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QQLDOK+MS-UIGothic"/>
                <a:cs typeface="QQLDOK+MS-UIGothic"/>
              </a:rPr>
              <a:t>方法能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QQLDOK+MS-UIGothic"/>
                <a:cs typeface="QQLDOK+MS-UIGothic"/>
              </a:rPr>
              <a:t>事半功倍。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QQLDOK+MS-UIGothic"/>
                <a:cs typeface="QQLDOK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3591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QLDOK+MS-UIGothic"/>
                <a:cs typeface="QQLDOK+MS-UIGothic"/>
              </a:rPr>
              <a:t>在学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习过</a:t>
            </a:r>
            <a:r>
              <a:rPr sz="1350">
                <a:solidFill>
                  <a:srgbClr val="FFFFFF"/>
                </a:solidFill>
                <a:latin typeface="QQLDOK+MS-UIGothic"/>
                <a:cs typeface="QQLDOK+MS-UIGothic"/>
              </a:rPr>
              <a:t>程中，要注重掌握科学的学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QQLDOK+MS-UIGothic"/>
                <a:cs typeface="QQLDOK+MS-UIGothic"/>
              </a:rPr>
              <a:t>方法，如分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类记忆</a:t>
            </a:r>
            <a:r>
              <a:rPr sz="1350">
                <a:solidFill>
                  <a:srgbClr val="FFFFFF"/>
                </a:solidFill>
                <a:latin typeface="QQLDOK+MS-UIGothic"/>
                <a:cs typeface="QQLDOK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QQLDOK+MS-UIGothic"/>
                <a:cs typeface="QQLDOK+MS-UIGothic"/>
              </a:rPr>
              <a:t>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1350">
                <a:solidFill>
                  <a:srgbClr val="FFFFFF"/>
                </a:solidFill>
                <a:latin typeface="QQLDOK+MS-UIGothic"/>
                <a:cs typeface="QQLDOK+MS-UIGothic"/>
              </a:rPr>
              <a:t>、重复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QLDOK+MS-UIGothic"/>
                <a:cs typeface="QQLDOK+MS-UIGothic"/>
              </a:rPr>
              <a:t>等。此外，要保持良好的学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习习惯</a:t>
            </a:r>
            <a:r>
              <a:rPr sz="1350">
                <a:solidFill>
                  <a:srgbClr val="FFFFFF"/>
                </a:solidFill>
                <a:latin typeface="QQLDOK+MS-UIGothic"/>
                <a:cs typeface="QQLDOK+MS-UIGothic"/>
              </a:rPr>
              <a:t>，如定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QQLDOK+MS-UIGothic"/>
                <a:cs typeface="QQLDOK+MS-UIGothic"/>
              </a:rPr>
              <a:t>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QQLDOK+MS-UIGothic"/>
                <a:cs typeface="QQLDOK+MS-UIGothic"/>
              </a:rPr>
              <a:t>、做笔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</a:t>
            </a:r>
            <a:r>
              <a:rPr sz="1350">
                <a:solidFill>
                  <a:srgbClr val="FFFFFF"/>
                </a:solidFill>
                <a:latin typeface="QQLDOK+MS-UIGothic"/>
                <a:cs typeface="QQLDOK+MS-UIGothic"/>
              </a:rPr>
              <a:t>、限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时练习</a:t>
            </a:r>
            <a:r>
              <a:rPr sz="1350">
                <a:solidFill>
                  <a:srgbClr val="FFFFFF"/>
                </a:solidFill>
                <a:latin typeface="QQLDOK+MS-UIGothic"/>
                <a:cs typeface="QQLDOK+MS-UIGothic"/>
              </a:rPr>
              <a:t>等，以提高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QLDOK+MS-UIGothic"/>
                <a:cs typeface="QQLDOK+MS-UIGothic"/>
              </a:rPr>
              <a:t>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QQLDOK+MS-UIGothic"/>
                <a:cs typeface="QQLDOK+MS-UIGothic"/>
              </a:rPr>
              <a:t>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应对</a:t>
            </a:r>
            <a:r>
              <a:rPr sz="3000">
                <a:solidFill>
                  <a:srgbClr val="C9B67E"/>
                </a:solidFill>
                <a:latin typeface="QQLDOK+MS-UIGothic"/>
                <a:cs typeface="QQLDOK+MS-UIGothic"/>
              </a:rPr>
              <a:t>学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习压</a:t>
            </a:r>
            <a:r>
              <a:rPr sz="3000">
                <a:solidFill>
                  <a:srgbClr val="C9B67E"/>
                </a:solidFill>
                <a:latin typeface="QQLDOK+MS-UIGothic"/>
                <a:cs typeface="QQLDOK+MS-UIGothic"/>
              </a:rPr>
              <a:t>力的策略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40888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QLDOK+MS-UIGothic"/>
                <a:cs typeface="QQLDOK+MS-UIGothic"/>
              </a:rPr>
              <a:t>学会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FFF"/>
                </a:solidFill>
                <a:latin typeface="QQLDOK+MS-UIGothic"/>
                <a:cs typeface="QQLDOK+MS-UIGothic"/>
              </a:rPr>
              <a:t>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习压</a:t>
            </a:r>
            <a:r>
              <a:rPr sz="1500">
                <a:solidFill>
                  <a:srgbClr val="FFFFFF"/>
                </a:solidFill>
                <a:latin typeface="QQLDOK+MS-UIGothic"/>
                <a:cs typeface="QQLDOK+MS-UIGothic"/>
              </a:rPr>
              <a:t>力是高三学生必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QQLDOK+MS-UIGothic"/>
                <a:cs typeface="QQLDOK+MS-UIGothic"/>
              </a:rPr>
              <a:t>的素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QQLDOK+MS-UIGothic"/>
                <a:cs typeface="QQLDOK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9B67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C9B67E"/>
                </a:solidFill>
                <a:latin typeface="QQLDOK+MS-UIGothic"/>
                <a:cs typeface="QQLDOK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面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高三繁重的学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任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和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力，学生要学会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整自己的心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，保持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极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乐观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的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度。同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，要合理安排学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休息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，避免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长时间连续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学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习导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致疲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和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力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大。当感到焦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和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力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大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，可以通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运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、听音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、与同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学交流等方式来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解</a:t>
            </a:r>
            <a:r>
              <a:rPr sz="1500">
                <a:solidFill>
                  <a:srgbClr val="73623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736230"/>
                </a:solidFill>
                <a:latin typeface="QQLDOK+MS-UIGothic"/>
                <a:cs typeface="QQLDOK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TQMVD+DVQFML+MicrosoftYaHei-Bold"/>
                <a:cs typeface="BTQMVD+DVQFML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TQMVD+DVQFML+MicrosoftYaHei-Bold"/>
                <a:cs typeface="BTQMVD+DVQFML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67000" y="3877921"/>
            <a:ext cx="788670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QQLDOK+MS-UIGothic"/>
                <a:cs typeface="QQLDOK+MS-UIGothic"/>
              </a:rPr>
              <a:t>激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发</a:t>
            </a:r>
            <a:r>
              <a:rPr sz="4500">
                <a:solidFill>
                  <a:srgbClr val="C9B67E"/>
                </a:solidFill>
                <a:latin typeface="QQLDOK+MS-UIGothic"/>
                <a:cs typeface="QQLDOK+MS-UIGothic"/>
              </a:rPr>
              <a:t>学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习动</a:t>
            </a:r>
            <a:r>
              <a:rPr sz="4500">
                <a:solidFill>
                  <a:srgbClr val="C9B67E"/>
                </a:solidFill>
                <a:latin typeface="QQLDOK+MS-UIGothic"/>
                <a:cs typeface="QQLDOK+MS-UIGothic"/>
              </a:rPr>
              <a:t>力的途径与技巧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https://d.book118.com/357001124131006041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QQLDOK+MS-UIGothic</vt:lpstr>
      <vt:lpstr>SimSun</vt:lpstr>
      <vt:lpstr>VJQIAE+LHDFIV+ArialMT</vt:lpstr>
      <vt:lpstr>Times New Roman</vt:lpstr>
      <vt:lpstr>BTQMVD+DVQFML+MicrosoftYaHei-Bold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2024-09-14T15:03:38.200</cp:lastPrinted>
  <dcterms:created xsi:type="dcterms:W3CDTF">2024-09-14T07:03:38Z</dcterms:created>
  <dcterms:modified xsi:type="dcterms:W3CDTF">2024-09-14T07:03:39Z</dcterms:modified>
</cp:coreProperties>
</file>