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FE33-2AA8-4CB1-AD52-0C9F33F4E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E6D76-56C5-4E8B-B7B8-B7FF0D8F1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3C4DA-177B-46DA-AC9A-38C203A2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21917-0AE2-4596-B94A-894CAB7C1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5EDA25-15C7-4934-8BF1-91E464A3B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3903D-54F5-4885-A258-E36F6C6A4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1C7EF-E161-4F4C-9A9A-C2B223BAC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98F1A-4813-4DB1-8DDA-121563A85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0FA8A-7233-4141-945A-700A4F6BC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4F7AE-C6FC-4730-8F80-264F64161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29896-3953-45AC-8BD1-0869630BC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01140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小儿骨折外科治疗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小儿骨折的成因与类型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小儿骨折的诊断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小儿骨折的治疗方法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手术治疗小儿骨折的注意事项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小儿骨折治疗的预后与康复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小儿骨折的治疗方法包括保守治疗和手术治疗，而手术治疗对于某些骨折类型具有更好的疗效。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小儿骨折是儿童常见的骨骼损伤，需要及时有效的治疗以促进骨折愈合和减少并发症的发生。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主题的背景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随着现代医学技术的不断发展，小儿骨折外科治疗技术也在不断进步，为小儿骨折的治疗提供了更多的选择和更好的治疗效果。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然而，小儿骨折外科治疗也存在一定的风险和挑战，需要医生根据具体情况进行评估和决策。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小儿骨折的成因与类型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22" r="172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小儿在玩耍或走路时容易摔倒，导致骨折。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在体育活动或游戏中，小儿可能因为碰撞或摔倒而发生骨折。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小儿遭遇交通事故时，车辆的撞击可能导致骨折。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家庭暴力或虐待儿童行为也可能导致骨折。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摔倒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运动伤害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暴力行为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闭合性骨折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开放性骨折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完全性骨折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不完全性骨折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骨折类型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028" r="140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3269" b="1326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480" r="548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骨折处皮肤完好无破损，骨折端不与外界相通。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骨折处皮肤破裂，骨折端与外界相通，易感染。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骨骼完全断裂成两段或多段。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骨骼未完全断裂，仍有部分相连。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780" r="87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2847" b="2284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如手臂、手腕、手指等部位骨折。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上肢骨折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如腿部、脚踝、足部等部位骨折。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下肢骨折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脊柱骨受到损伤，可能导致瘫痪或死亡。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脊柱骨折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骨盆骨骼受到损伤，通常由严重外力引起。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骨盆骨折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骨折的部位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小儿骨折的诊断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X光诊断是小儿骨折最常用的影像学检查方法，能够提供骨折部位和骨折类型的直观图像。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X光诊断对于长骨骨折、关节脱位和骨折并发症（如骨折移位、成角畸形等）的评估非常有效。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X光诊断的优点是操作简便、价格相对较低，但无法提供软组织信息和骨内部结构的细节。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X光诊断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CT能够提供三维图像，帮助医生更准确地评估骨折的类型、位置和移位程度。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CT诊断对于颅骨、脊柱等不规则部位的骨折诊断效果较好，能够发现X光诊断容易遗漏的骨折。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5058" b="1505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44" r="964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879" b="1687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CT诊断对于复杂骨折和细微骨折的诊断具有重要价值。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CT诊断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917" r="119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MRI诊断主要用于软组织损伤的诊断，如肌腱、韧带和神经损伤等。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对于骨折伴随的关节囊、肌腱等软组织损伤，MRI诊断具有很高的敏感性和特异性。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MRI诊断的优点是无辐射、能够提供多平面成像，但价格较高，且检查时间较长。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MRI诊断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https://d.book118.com/357001140130006026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2024-08-31T22:10:46.872</cp:lastPrinted>
  <dcterms:created xsi:type="dcterms:W3CDTF">2024-08-31T14:10:46Z</dcterms:created>
  <dcterms:modified xsi:type="dcterms:W3CDTF">2024-08-31T14:10:49Z</dcterms:modified>
</cp:coreProperties>
</file>