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0810D3-C707-48D6-93C2-83D08D600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22CFD7-F632-4CC6-AF5A-FE3F599107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0393CE-5734-43D1-A2CA-34878DAA6F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6954B2-5BF1-4339-AA63-B8C620AE51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B8B064-5B7F-4CAC-BDF1-DF2E09C9A3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009A8E-DB1B-49BD-8D66-C9216C8F4D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B15993-DFCA-4ACA-B5E5-6202BB0FBA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C0C065-A5E3-4176-BDD1-22AA4EB333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317EB3-AF80-4157-89AD-D13DBC9A00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66C03F-C610-471F-B94B-7AFD2880E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7719BE-3864-4020-B464-9F16077109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00212600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大悬挑结构扣件式钢管脚手架支撑设计及施工</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扣件式钢管脚手架概述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大悬挑结构扣件式钢管脚手架的设计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大悬挑结构扣件式钢管脚手架的施工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大悬挑结构扣件式钢管脚手架的安全管理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大悬挑结构扣件式钢管脚手架的案例分析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扣件式钢管脚手架概述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扣件式钢管脚手架是一种由钢管和扣件组成的脚手架系统，具有结构简单、承载力高、搭设灵活等特点。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扣件式钢管脚手架主要由钢管和扣件组成，通过扣件将不同长度的钢管连接起来，形成稳定的脚手架结构。这种脚手架结构简单，搭设灵活，可以根据不同的施工需求进行调整。同时，扣件式钢管脚手架的承载力较高，能够满足各种施工要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扣件式钢管脚手架的定义与特点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扣件式钢管脚手架广泛应用于各类建筑工程的外墙、内部装修、桥梁、高架等施工领域。</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扣件式钢管脚手架由于其结构简单、承载力高、搭设灵活等特点，被广泛应用于各类建筑工程的外墙、内部装修、桥梁、高架等施工领域。在高层建筑的外墙施工中，扣件式钢管脚手架可以提供安全可靠的作业平台，便于施工人员进行外墙装饰、涂料、贴砖等作业。在桥梁和高架施工中，扣件式钢管脚手架可以作为支撑结构，为施工提供稳定的工作平台，确保施工安全和质量。</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扣件式钢管脚手架的应用范围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扣件式钢管脚手架的发展历程经历了从传统的手工搭设到现代化的自动化生产过程。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早期的扣件式钢管脚手架主要依靠手工搭设，随着技术的不断发展，现代化的自动化生产方式逐渐取代了手工搭设。自动化生产方式能够提高生产效率，降低人工成本，同时保证产品质量和安全性。未来，随着科技的进步和应用领域的拓展，扣件式钢管脚手架的发展将更加迅速和广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扣件式钢管脚手架的发展历程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大悬挑结构扣件式钢管脚手架的设计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结构设计原则</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安全性原则</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确保脚手架的结构安全，能够承受施工过程中的各种荷载和作用力，不发生失稳和破坏。</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适用性原则</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根据工程实际情况和施工要求，合理选择材料和设计参数，确保脚手架的适用性和耐久性。</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经济性原则</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在满足安全性和使用要求的前提下，尽量优化设计方案，降低成本。</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环保性原则</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尽量采用可回收利用的材料，减少对环境的污染和破坏。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50" r="166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支撑材料选择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根据工程实际情况和设计要求，选择合适的支撑材料，如钢管、钢板等。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支撑框架设计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根据大悬挑结构的形状和尺寸，设计合理的支撑框架结构，包括立杆、横杆、斜杆等。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支撑节点设计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根据框架结构和荷载情况，设计合理的支撑节点，确保节点连接牢固、稳定。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支撑体系设计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采用可靠的节点连接方式，如焊接、螺栓连接等，确保节点连接牢固、稳定。</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节点连接方式</a:t>
            </a:r>
          </a:p>
        </p:txBody>
      </p:sp>
      <p:pic>
        <p:nvPicPr>
          <p:cNvPr id="5" name="Picture 5"/>
          <p:cNvPicPr>
            <a:picLocks noChangeAspect="1"/>
          </p:cNvPicPr>
          <p:nvPr/>
        </p:nvPicPr>
        <p:blipFill>
          <a:blip r:embed="rId2"/>
          <a:srcRect l="13458" r="1345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对节点进行受力分析，确保节点能够承受施工过程中的各种荷载和作用力。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节点受力分析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对节点进行优化设计，减小节点尺寸和重量，提高节点刚度和承载能力。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节点优化设计</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节点设计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立杆间距</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合理设置立杆间距，确保脚手架的整体稳定性和承载能力。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横杆设置</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根据施工要求和荷载情况，合理设置横杆，提高脚手架的承载能力和稳定性。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安全设施</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设置完善的安全设施，如防坠落网、安全带等，确保施工安全。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构造要求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大悬挑结构扣件式钢管脚手架的施工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720" r="1672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999" r="1799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根据工程需求和现场条件，制定详细的施工方案和设计图纸。</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方案设计</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根据设计方案，采购符合要求的钢管、扣件、脚手板等材料。</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材料采购</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清理施工现场，确保作业面平整，满足脚手架搭设要求。</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场地清理与平整</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组织专业施工队伍，进行技术交底和安全培训，确保施工质量和安全。</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人员组织与培训</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施工准备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https://d.book118.com/357002126004006034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2024-09-07T15:51:53.689</cp:lastPrinted>
  <dcterms:created xsi:type="dcterms:W3CDTF">2024-09-07T07:51:53Z</dcterms:created>
  <dcterms:modified xsi:type="dcterms:W3CDTF">2024-09-07T07:51:55Z</dcterms:modified>
</cp:coreProperties>
</file>