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93B6C-3B41-464D-8A32-C4936D3B5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C2255-23BE-490C-8393-716766774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087B3-7A34-43BA-B726-9A55415B5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AAC1A-688F-4817-8084-A0BDAE5D3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218C09-708F-4DF0-A634-C9A9F185F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65069-E0B2-4FF1-ABA1-5CBE22384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4C028-6006-4077-91ED-5D29DCBFB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57C75-B544-4A86-A8C0-8523C0EB5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831BF-F893-49B0-8EBF-7038432E6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B0D6C-71F1-4071-A0BE-177875CA9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8C6D5-E7FC-4B31-8B71-7BFB7891A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0304504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普外科手术围手术期镇痛方案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围手术期镇痛方案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镇痛药物的选择与使用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围手术期镇痛的并发症与处理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患者教育与术后随访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手术疼痛是患者最恐惧的原因之一，围手术期镇痛是提高患者术后舒适度和满意度的重要手段。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普外科手术涉及多种类型，如腹部手术、甲状腺手术等，不同手术的疼痛程度和特点各异。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围手术期镇痛方案旨在为患者提供有效的疼痛管理，减少术后并发症，促进患者康复。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减轻患者术后疼痛，提高患者的生活质量。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降低术后并发症的发生率，如肺部感染、心血管事件等。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提高患者的满意度，促进医患关系的和谐发展。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为临床医生提供科学的镇痛方案，规范临床实践。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围手术期镇痛方案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在手术前采取措施缓解患者疼痛，有助于减轻手术应激反应。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在术前阶段，可以通过口服或外用药物、物理治疗、心理疏导等方式进行镇痛，以缓解患者的疼痛和焦虑情绪，降低手术应激反应。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术前镇痛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在手术过程中采取措施缓解患者疼痛，有助于提高手术效果。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术中镇痛可以通过多种方式实现，如局部麻醉、神经阻滞、全身麻醉等，以减轻手术过程中的疼痛，降低应激反应，提高手术效果。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术中镇痛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在手术后采取措施缓解患者疼痛，有助于促进患者康复。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术后镇痛可以通过口服药物、外用药物、自控镇痛泵等方式进行，以减轻患者的疼痛和不适感，促进术后康复。同时，术后镇痛还可以降低并发症的发生率。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术后镇痛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镇痛药物的选择与使用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非甾体抗炎药（NSAIDs）是普外科手术中常用的镇痛药物，具有抗炎和镇痛作用。常用的NSAIDs包括阿司匹林、布洛芬、吲哚美辛等。它们可以通过抑制前列腺素的合成来减轻疼痛和肿胀等症状。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非甾体抗炎药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强效镇痛药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阿片类药物是强效镇痛药，适用于中重度疼痛的治疗。在普外科手术中，常用的阿片类药物包括吗啡、哌替啶、芬太尼等。阿片类药物的作用机制与阿片受体结合，抑制神经递质的释放，从而达到镇痛效果。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阿片类药物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https://d.book118.com/357003045045006031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2024-09-03T09:32:43.600</cp:lastPrinted>
  <dcterms:created xsi:type="dcterms:W3CDTF">2024-09-03T01:32:43Z</dcterms:created>
  <dcterms:modified xsi:type="dcterms:W3CDTF">2024-09-03T01:32:45Z</dcterms:modified>
</cp:coreProperties>
</file>