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8B7569-A437-42F5-B8B2-D984C9E7F7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498C04-20F1-4894-A0A1-9FFC819020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7D7F1A-A39F-4FB8-B3F3-1A2CA8E86A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E59C86-5937-4BE4-943D-1F64AE7DA2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D60641-2A3C-44F3-B7B8-EA6C1F3BFE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847378-1770-4670-A32B-7A1064C9D5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B25E5B-6DAB-4D9A-A226-AD999F0A87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6DFAF2-D983-4426-BBEB-9F95A83FA0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1D3363-F349-441F-8735-67578B1AC8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3C75F9-874E-43FC-8F20-F2E9D106B5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B387C9-ABAB-4167-87D1-D8B87CD9EC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7004035156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4037" y="4535260"/>
            <a:ext cx="1743359" cy="434059"/>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solidFill>
                <a:latin typeface="Microsoft Yahei"/>
                <a:ea typeface="Microsoft Yahei"/>
                <a:cs typeface="Microsoft Yahei"/>
              </a:rPr>
              <a:t>汇报人：XXX</a:t>
            </a:r>
            <a:endParaRPr lang="en-US" sz="1100"/>
          </a:p>
        </p:txBody>
      </p:sp>
      <p:sp>
        <p:nvSpPr>
          <p:cNvPr id="5" name="AutoShape 5"/>
          <p:cNvSpPr/>
          <p:nvPr/>
        </p:nvSpPr>
        <p:spPr>
          <a:xfrm>
            <a:off x="3221696" y="4542712"/>
            <a:ext cx="2000309"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dk1"/>
                </a:solidFill>
                <a:latin typeface="Microsoft Yahei"/>
                <a:ea typeface="Microsoft Yahei"/>
                <a:cs typeface="Microsoft Yahei"/>
              </a:rPr>
              <a:t>2024-01-12</a:t>
            </a:r>
            <a:endParaRPr lang="en-US" sz="1100"/>
          </a:p>
        </p:txBody>
      </p:sp>
      <p:sp>
        <p:nvSpPr>
          <p:cNvPr id="6" name="AutoShape 6"/>
          <p:cNvSpPr/>
          <p:nvPr/>
        </p:nvSpPr>
        <p:spPr>
          <a:xfrm>
            <a:off x="637706" y="4043701"/>
            <a:ext cx="4392529" cy="320369"/>
          </a:xfrm>
          <a:prstGeom prst="rect">
            <a:avLst/>
          </a:prstGeom>
          <a:noFill/>
        </p:spPr>
        <p:txBody>
          <a:bodyPr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solidFill>
                <a:latin typeface="Microsoft Yahei"/>
                <a:ea typeface="Microsoft Yahei"/>
                <a:cs typeface="Microsoft Yahei"/>
              </a:rPr>
              <a:t>社会医学健康管理考研方向选择</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社会医学健康管理考研方向</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考研准备与策略</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考研成功案例分享</a:t>
            </a:r>
          </a:p>
          <a:p>
            <a:pPr marL="203200" lvl="0" indent="-203200">
              <a:lnSpc>
                <a:spcPct val="140000"/>
              </a:lnSpc>
              <a:buFont typeface="Arial"/>
              <a:buChar char="•"/>
            </a:pPr>
            <a:r>
              <a:rPr lang="en-US" sz="2400" b="1">
                <a:solidFill>
                  <a:srgbClr val="4E1B04"/>
                </a:solidFill>
                <a:latin typeface="Microsoft Yahei"/>
                <a:ea typeface="Microsoft Yahei"/>
                <a:cs typeface="Microsoft Yahei"/>
              </a:rPr>
              <a:t>结语</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solidFill>
                <a:latin typeface="Microsoft Yahei"/>
                <a:ea typeface="Microsoft Yahei"/>
                <a:cs typeface="Microsoft Yahei"/>
              </a:rPr>
              <a:t>01</a:t>
            </a:r>
          </a:p>
        </p:txBody>
      </p:sp>
      <p:sp>
        <p:nvSpPr>
          <p:cNvPr id="3" name="TextBox 3"/>
          <p:cNvSpPr txBox="1"/>
          <p:nvPr/>
        </p:nvSpPr>
        <p:spPr>
          <a:xfrm>
            <a:off x="567911" y="2825018"/>
            <a:ext cx="5302736" cy="36711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
        <p:nvSpPr>
          <p:cNvPr id="4" name="TextBox 4"/>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社会经济的发展和人民生活水平的提高，人们对健康的需求日益增长，健康管理成为社会关注的热点领域。社会医学健康管理作为一门新兴学科，旨在培养具备医学、管理学、社会学等多学科知识背景的专业人才，以满足社会对健康管理的需求。</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考研作为提高个人专业素养和竞争力的重要途径，对于有志于从事社会医学健康管理领域的学生来说具有重要意义。通过考研，学生可以深入学习社会医学健康管理的理论知识和实践技能，提升自身的综合素质和就业竞争力。</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考研背景与意义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社会医学健康管理是一门涉及医学、管理学、社会学等多学科交叉的新兴学科。它以个体和群体的健康为中心，运用医学、管理学、社会学等多学科的理论和方法，开展健康状况评估、风险预测、预防干预等活动，旨在全面提高人民的健康水平和生命质量。</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solidFill>
                <a:latin typeface="Microsoft Yahei"/>
                <a:ea typeface="Microsoft Yahei"/>
                <a:cs typeface="Microsoft Yahei"/>
              </a:rPr>
              <a:t>社会医学健康管理的主要内容包括：健康状况评估、健康风险预测、健康干预与促进、健康教育与健康促进、健康服务管理等。它强调个体和群体在健康管理中的主体作用，通过提供个性化的健康指导和支持，帮助人们建立科学的生活方式和行为习惯，降低健康风险，提高健康水平。</a:t>
            </a:r>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社会医学健康管理概述</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solidFill>
                <a:latin typeface="Microsoft Yahei"/>
                <a:ea typeface="Microsoft Yahei"/>
                <a:cs typeface="Microsoft Yahei"/>
              </a:rPr>
              <a:t>01</a:t>
            </a:r>
          </a:p>
        </p:txBody>
      </p:sp>
      <p:sp>
        <p:nvSpPr>
          <p:cNvPr id="3" name="TextBox 3"/>
          <p:cNvSpPr txBox="1"/>
          <p:nvPr/>
        </p:nvSpPr>
        <p:spPr>
          <a:xfrm>
            <a:off x="567911" y="2825018"/>
            <a:ext cx="5302736" cy="36711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
        <p:nvSpPr>
          <p:cNvPr id="4" name="TextBox 4"/>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solidFill>
                <a:latin typeface="Microsoft Yahei"/>
                <a:ea typeface="Microsoft Yahei"/>
                <a:cs typeface="Microsoft Yahei"/>
              </a:rPr>
              <a:t>社会医学健康管理考研方向</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公共卫生应急管理</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公共卫生应急管理主要研究公共卫生事件的预防、监测、预警和应对，旨在提高公共卫生系统应对突发事件的能力和效率。</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公共卫生管理</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公共卫生管理是社会医学健康管理的重要方向之一，主要研究公共卫生领域的政策、法规、标准和实践，旨在提高公共卫生服务的效率和质量。</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流行病学</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流行病学是公共卫生管理的重要基础学科，主要研究疾病的分布、传播和控制，为制定和实施有效的公共卫生策略提供科学依据。</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卫生监督与执法</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卫生监督与执法是公共卫生管理的重要职责之一，主要负责对食品、环境、医疗等领域的卫生安全进行监督和执法，保障公众的健康权益。</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公共卫生管理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健康教育是健康促进的重要手段之一，主要通过传播健康知识和技能，提高公众的健康意识和自我保健能力。</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健康教育</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健康传播是健康教育的重要手段之一，主要通过各种媒体和渠道传播健康知识和信息，以影响公众的健康行为和生活方式。</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健康传播</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健康促进是健康教育的重要目标之一，主要通过综合性的措施和手段，提高公众的整体健康水平和生活质量。</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健康促进</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社区健康促进主要研究如何通过社区层面的干预措施来促进居民的健康，包括社区健康教育、社区环境改善等。</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社区健康促进</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健康教育与健康促进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792" r="879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健康政策主要研究如何制定和实施有效的卫生政策，以保障公众的健康权益和提高卫生系统的效率。</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健康政策</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卫生法规</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卫生经济学</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全球卫生政策</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卫生法规主要研究卫生领域的法律、法规和标准，为卫生管理和监督提供法律依据。</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卫生经济学主要研究卫生领域的经济问题，包括卫生资源的配置、医疗费用的控制等。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全球卫生政策主要研究国际卫生领域的政策、合作与发展，旨在提高全球范围内的卫生水平和公平性。</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健康政策与法规</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618" y="1482757"/>
            <a:ext cx="776002" cy="766477"/>
          </a:xfrm>
          <a:prstGeom prst="rect">
            <a:avLst/>
          </a:prstGeom>
        </p:spPr>
        <p:txBody>
          <a:bodyPr vert="horz" wrap="none" lIns="121920" tIns="60960" rIns="121920" bIns="6096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100">
                <a:solidFill>
                  <a:schemeClr val="lt1"/>
                </a:solidFill>
                <a:latin typeface="微软雅黑"/>
                <a:ea typeface="微软雅黑"/>
                <a:cs typeface="微软雅黑"/>
              </a:rPr>
              <a:t>输入</a:t>
            </a:r>
          </a:p>
          <a:p>
            <a:pPr algn="ctr">
              <a:lnSpc>
                <a:spcPct val="80000"/>
              </a:lnSpc>
            </a:pPr>
            <a:r>
              <a:rPr lang="en-US" sz="2100">
                <a:solidFill>
                  <a:schemeClr val="lt1"/>
                </a:solidFill>
                <a:latin typeface="微软雅黑"/>
                <a:ea typeface="微软雅黑"/>
                <a:cs typeface="微软雅黑"/>
              </a:rPr>
              <a:t>标题</a:t>
            </a:r>
          </a:p>
        </p:txBody>
      </p:sp>
      <p:sp>
        <p:nvSpPr>
          <p:cNvPr id="3" name="AutoShape 3"/>
          <p:cNvSpPr/>
          <p:nvPr/>
        </p:nvSpPr>
        <p:spPr>
          <a:xfrm>
            <a:off x="5311711" y="2857500"/>
            <a:ext cx="1569720" cy="156972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08618" y="3289935"/>
            <a:ext cx="767048" cy="70418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016823" y="3022761"/>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424910" y="1465304"/>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5471779" y="1727808"/>
            <a:ext cx="1249680" cy="7391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solidFill>
                <a:latin typeface="Microsoft Yahei"/>
                <a:ea typeface="Microsoft Yahei"/>
                <a:cs typeface="Microsoft Yahei"/>
              </a:rPr>
              <a:t>医疗质量管理</a:t>
            </a:r>
          </a:p>
        </p:txBody>
      </p:sp>
      <p:sp>
        <p:nvSpPr>
          <p:cNvPr id="8" name="AutoShape 8"/>
          <p:cNvSpPr/>
          <p:nvPr/>
        </p:nvSpPr>
        <p:spPr>
          <a:xfrm>
            <a:off x="2976282" y="3010286"/>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535932" y="3272423"/>
            <a:ext cx="1249680" cy="73987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solidFill>
                <a:latin typeface="Microsoft Yahei"/>
                <a:ea typeface="Microsoft Yahei"/>
                <a:cs typeface="Microsoft Yahei"/>
              </a:rPr>
              <a:t>健康产业管理</a:t>
            </a:r>
          </a:p>
        </p:txBody>
      </p:sp>
      <p:sp>
        <p:nvSpPr>
          <p:cNvPr id="10" name="AutoShape 10"/>
          <p:cNvSpPr/>
          <p:nvPr/>
        </p:nvSpPr>
        <p:spPr>
          <a:xfrm rot="5400000">
            <a:off x="5426875" y="4603872"/>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健康产业发展与管理</a:t>
            </a:r>
          </a:p>
        </p:txBody>
      </p:sp>
      <p:sp>
        <p:nvSpPr>
          <p:cNvPr id="32" name="TextBox 32"/>
          <p:cNvSpPr txBox="1"/>
          <p:nvPr/>
        </p:nvSpPr>
        <p:spPr>
          <a:xfrm>
            <a:off x="522745"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solidFill>
                <a:latin typeface="Microsoft Yahei"/>
                <a:ea typeface="Microsoft Yahei"/>
                <a:cs typeface="Microsoft Yahei"/>
              </a:rPr>
              <a:t>健康产业管理主要研究如何管理和运营医疗、保健、康复等健康产业机构，以提高服务质量和效率。</a:t>
            </a:r>
          </a:p>
        </p:txBody>
      </p:sp>
      <p:sp>
        <p:nvSpPr>
          <p:cNvPr id="33" name="TextBox 33"/>
          <p:cNvSpPr txBox="1"/>
          <p:nvPr/>
        </p:nvSpPr>
        <p:spPr>
          <a:xfrm>
            <a:off x="522745"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solidFill>
                <a:latin typeface="Microsoft Yahei"/>
                <a:ea typeface="Microsoft Yahei"/>
                <a:cs typeface="Microsoft Yahei"/>
              </a:rPr>
              <a:t>健康科技创新主要研究如何将最新的科技应用于卫生领域，包括人工智能、大数据、物联网等技术在医疗服务、健康管理等方面的应用。</a:t>
            </a:r>
          </a:p>
        </p:txBody>
      </p:sp>
      <p:sp>
        <p:nvSpPr>
          <p:cNvPr id="34" name="TextBox 34"/>
          <p:cNvSpPr txBox="1"/>
          <p:nvPr/>
        </p:nvSpPr>
        <p:spPr>
          <a:xfrm>
            <a:off x="6996028"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solidFill>
                <a:latin typeface="Microsoft Yahei"/>
                <a:ea typeface="Microsoft Yahei"/>
                <a:cs typeface="Microsoft Yahei"/>
              </a:rPr>
              <a:t>健康保险与支付主要研究如何建立和完善健康保险制度和支付体系，以保障公众的医疗费用负担能力和医疗服务可及性。</a:t>
            </a:r>
          </a:p>
        </p:txBody>
      </p:sp>
      <p:sp>
        <p:nvSpPr>
          <p:cNvPr id="35" name="TextBox 35"/>
          <p:cNvSpPr txBox="1"/>
          <p:nvPr/>
        </p:nvSpPr>
        <p:spPr>
          <a:xfrm>
            <a:off x="6996028"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solidFill>
                <a:latin typeface="Microsoft Yahei"/>
                <a:ea typeface="Microsoft Yahei"/>
                <a:cs typeface="Microsoft Yahei"/>
              </a:rPr>
              <a:t>医疗质量管理主要研究如何提高医疗服务的质量和安全性，包括医疗流程的优化、医疗技术的创新等。</a:t>
            </a:r>
          </a:p>
        </p:txBody>
      </p:sp>
      <p:sp>
        <p:nvSpPr>
          <p:cNvPr id="36" name="TextBox 36"/>
          <p:cNvSpPr txBox="1"/>
          <p:nvPr/>
        </p:nvSpPr>
        <p:spPr>
          <a:xfrm>
            <a:off x="5471779" y="4866009"/>
            <a:ext cx="1249680" cy="73987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solidFill>
                <a:latin typeface="Microsoft Yahei"/>
                <a:ea typeface="Microsoft Yahei"/>
                <a:cs typeface="Microsoft Yahei"/>
              </a:rPr>
              <a:t>健康科技创新</a:t>
            </a:r>
          </a:p>
        </p:txBody>
      </p:sp>
      <p:sp>
        <p:nvSpPr>
          <p:cNvPr id="37" name="TextBox 37"/>
          <p:cNvSpPr txBox="1"/>
          <p:nvPr/>
        </p:nvSpPr>
        <p:spPr>
          <a:xfrm>
            <a:off x="7502598" y="3272423"/>
            <a:ext cx="1249680" cy="73987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solidFill>
                <a:latin typeface="Microsoft Yahei"/>
                <a:ea typeface="Microsoft Yahei"/>
                <a:cs typeface="Microsoft Yahei"/>
              </a:rPr>
              <a:t>健康保险与支付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https://d.book118.com/357004035156006046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11</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11</vt:i4>
      </vt:variant>
    </vt:vector>
  </HeadingPairs>
  <TitlesOfParts>
    <vt:vector baseType="lpstr" size="17">
      <vt:lpstr>Arial</vt:lpstr>
      <vt:lpstr>Calibri</vt:lpstr>
      <vt:lpstr>Microsoft Yahei</vt:lpstr>
      <vt:lpstr>SimSun</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2024-09-22T04:10:23.845</cp:lastPrinted>
  <dcterms:created xsi:type="dcterms:W3CDTF">2024-09-21T20:10:23Z</dcterms:created>
  <dcterms:modified xsi:type="dcterms:W3CDTF">2024-09-21T20:10:25Z</dcterms:modified>
</cp:coreProperties>
</file>