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2C1BA-5C14-45AC-B1EB-48DE022F8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6C6BE-399C-44E7-829C-B31227B74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147A2-F9F0-48A0-915D-413EBC475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0185D-6337-43A9-B2CB-2D96AC390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7371EA-FF74-4C4F-86D3-AA45E6224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37A3A9-C067-40C3-BC78-FC70B8F9C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EAE695-47C4-46C7-B31B-24A189BFA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7BB3D-8712-49F2-AFAF-DE6956229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4922E-9C4D-4ECE-9FF7-543750BC5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5F45F-6292-4C19-9BB7-D4C4F9DBC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4BBC2-A0C8-440C-8942-EB3860DB4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050361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ICU护士长护理查房PPT课件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ICU护理查房的目的和意义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ICU护理查房的内容和方法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ICU护理查房的实践与案例分析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ICU护理查房的效果评价与改进措施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ICU护理查房的未来展望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ICU护理查房的目的和意义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评估患者病情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通过查房了解患者的病情状况，包括生命体征、意识状态、治疗反应等，为制定护理计划提供依据。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培训护士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通过查房对护士进行培训和指导，提高护士的专业技能和护理水平。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通过查房发现护理过程中的问题，及时纠正和改进，提高护理质量和安全。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促进医护沟通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查房是医护人员交流的平台，可以就患者病情和治疗方案进行讨论，促进医护合作。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定期进行护理查房，可以及时发现和解决护理过程中的问题，保障患者的安全和舒适。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促进学科发展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查房是临床实践的重要环节，可以积累临床经验，促进护理学科的发展和进步。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提高医护团队凝聚力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查房可以促进医护人员之间的交流和合作，增强团队凝聚力和协作精神。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提升护士职业素养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通过查房不断学习和进步，提升护士的职业素养和护理服务质量。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ICU护理查房的内容和方法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患者病情状况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护理措施执行情况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患者家属沟通情况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412" r="194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包括患者姓名、年龄、性别、床号、住院号等。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包括患者当前的生命体征、意识状态、病情变化等。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包括患者日常护理、病情观察、护理操作等执行情况。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包括与患者家属的沟通内容、家属意见和建议等。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04" r="2520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护士长亲自到病房查看患者的实际情况，了解患者的病情状况和护理措施执行情况。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现场查看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通过询问负责的护士，了解患者的病情状况和护理措施执行情况，以及护士在护理过程中遇到的问题和困难。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询问护士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查阅患者的病历资料，了解患者的病情变化和护理记录情况。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查阅病历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与患者家属进行沟通，了解家属对患者的病情状况和护理措施的意见和建议。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与家属沟通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ICU护理查房的实践与案例分析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实践操作的定义：实践操作是指通过具体的行为或操作来执行任务或实现目标的过程。在ICU护理查房中，实践操作包括对患者病情的观察、护理措施的执行、医疗设备的使用等。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护士长需要对患者的生命体征、意识状态、呼吸情况等进行观察，了解患者的病情状况。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观察患者病情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根据患者的病情和护理计划，护士长需要指导护士进行护理操作，如给药、输液、吸痰等。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执行护理措施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199" r="1519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9333" r="9333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750" r="1675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708" r="16708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使用医疗设备：在ICU中，医疗设备的使用是必不可少的。护士长需要掌握各种设备的操作方法，确保设备使用正确、安全。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https://d.book118.com/357005036131006026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2024-08-31T22:43:54.394</cp:lastPrinted>
  <dcterms:created xsi:type="dcterms:W3CDTF">2024-08-31T14:43:54Z</dcterms:created>
  <dcterms:modified xsi:type="dcterms:W3CDTF">2024-08-31T14:43:56Z</dcterms:modified>
</cp:coreProperties>
</file>