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F052D-0746-42BC-8B6A-2DF8FF907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EAE84-6A7B-4960-B1FB-17C1BC56A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669C1-42FB-4F54-9740-9EAE5AACF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E2387-F0A6-4BC2-B3F1-1D3E68AEC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7F4629-2347-4A72-9499-87D7096EC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C36E04-7C53-4221-B1A0-8C1177410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18B917-B72F-43D6-AF38-19314A5A0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1FF84-B656-4E58-A80C-03E0CE644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A680E-7633-4B6B-8463-F713B7F4F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2965F-72D2-4156-B1D1-EF6426FBE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5BB70-F7F0-44C6-9CCF-B0D7F7DCF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06040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护理质量管理的实践经验总结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护理质量管理的基本概念与原则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护理质量管理的实践经验分享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护理质量管理中的挑战与应对策略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护理质量管理的未来发展趋势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通过分享护理质量管理的实践经验，促进护理服务的专业化和标准化，提高护理质量。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应对行业挑战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针对护理行业面临的诸多挑战，如人力资源紧张、患者需求多样化等，通过质量管理提升护理服务的效率和满意度。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推动护理事业发展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通过实践经验的总结与分享，推动护理质量管理理论的不断完善，为护理事业的发展贡献力量。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护理质量管理的基本理念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介绍护理质量管理的核心思想和原则，为后续实践经验的分享奠定基础。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护理质量评估与改进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详细阐述护理质量评估的方法和工具，以及基于评估结果进行质量改进的实践案例。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护理团队建设与培训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探讨如何构建高效的护理团队，以及通过培训和教育提升护理人员的专业素养和服务质量。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患者安全与风险管理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分享在保障患者安全和降低医疗风险方面的实践经验，包括预防措施、应急预案的制定与实施等。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护理质量管理的挑战与未…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总结当前护理质量管理面临的挑战，展望未来的发展趋势和创新方向。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护理质量管理的基本概念与原则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是指按照护理质量形成的过程和规律，对构成护理质量的各个要素进行计划、组织、协调和控制，以保证护理服务达到规定的标准和满足服务对象需要的活动过程。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反映的是当护理服务活动符合规定时，满足服务对象明确与隐含需要的效果。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6" r="185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优质的护理服务是医疗质量的重要组成部分，通过护理质量管理可以提高医疗服务整体质量。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875" b="1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优质的护理服务能够提升患者就医体验，从而提高患者满意度。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通过护理质量管理，可以规范护理行为，减少医疗差错和事故，保障医疗安全。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基于数据和事实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护理质量管理的基本原则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护理质量管理应始终以患者为中心，关注患者的需求和期望，提供个性化的护理服务。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护理质量管理是一个持续不断的过程，需要不断总结经验教训，持续改进和优化管理流程。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护理质量管理需要全体医护人员的共同参与和努力，形成团队协作的工作氛围。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护理质量管理应基于客观的数据和事实进行决策和分析，避免主观臆断和片面性。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护理质量管理的实践经验分享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根据医疗行业的标准和要求，结合实际情况，制定适合本机构的护理质量标准。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制定护理质量标准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成立专门的护理质量管理机构，负责护理质量的监督、检查、评估和改进工作。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设立质量管理机构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建立健全的护理质量管理制度，包括护理质量检查制度、护理质量评估制度、护理质量改进制度等。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完善相关制度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建立完善的护理质量管理体系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通过定期的培训和教育，提高护理人员的专业技能和服务意识，培养其良好的职业道德和团队协作精神。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加强护理安全知识的培训和教育，提高护理人员的安全意识和风险防范能力。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强化护理安全教育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针对不同层次、不同岗位的护理人员，实施有针对性的分层次培训，提高其专业水平和综合素质。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实施分层次培训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加强护理质量监控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通过定期或不定期的护理质量检查、评估和监督，及时发现和纠正护理工作中存在的问题和不足。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建立护理评估体系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根据护理质量标准，建立科学的护理评估体系，对护理工作进行全面、客观、准确的评估。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实施信息化管理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借助信息化手段，对护理工作进行实时监控和数据分析，提高管理效率和决策科学性。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实施科学的护理评估和监控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针对护理工作中存在的瓶颈和问题，不断优化和改进护理流程，提高工作效率和患者满意度。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实施持续质量改进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将护理质量改进作为一项长期任务，持续不断地进行改进和优化，推动护理工作不断向更高水平发展。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鼓励创新和改进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鼓励护理人员积极提出改进意见和建议，促进护理工作的创新和发展。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持续改进和优化护理流程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https://d.book118.com/357006040016006035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2024-09-09T08:40:08.210</cp:lastPrinted>
  <dcterms:created xsi:type="dcterms:W3CDTF">2024-09-09T00:40:08Z</dcterms:created>
  <dcterms:modified xsi:type="dcterms:W3CDTF">2024-09-09T00:40:10Z</dcterms:modified>
</cp:coreProperties>
</file>