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51D3F-ACF7-49C5-91A4-3C0DE90D5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5F40DE-3039-4757-85CA-8486B5053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5CA13-2F42-40ED-B569-04D45E707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4309F1-3EAF-46CF-B353-4FD2D2329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F9EF2E-E5C1-491A-A248-460B14F4C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E0BC94-4BBA-4752-BABB-8E5F4AC7D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BF3781-E68D-42A8-8C60-6578C9CF3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FE8C6B-246D-43F2-AA1A-3509A1F0C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F25F75-373B-4088-8ECE-7C3808858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FAD1B8-5B91-4EAF-9BB0-B74D2C1FF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FC3BF-93B5-4D37-80DC-F781059CD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0620001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合规管理对企业财务决策的支持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企业财务决策与合规管理关系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合规管理在筹资决策中支持作用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合规管理在投资决策中支持作用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合规管理在营运资金管理中支持作用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合规管理概述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合规管理是指企业通过制定和执行合规政策、建立合规文化、实施合规风险管理等措施，确保企业业务活动符合法律法规、行业规范和企业内部规章制度的要求，防范和化解合规风险的过程。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市场竞争的加剧，企业面临的合规风险日益复杂和多样化。合规管理不仅有助于企业遵守法律法规，避免违法违规行为带来的损失，还能提升企业形象和声誉，增强投资者和客户的信任，为企业创造长期稳定的商业价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合规政策制定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合规组织架构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合规风险管理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合规培训与宣传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合规管理体系构建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企业应制定全面、明确的合规政策，明确合规目标和原则，为全体员工提供行为准则。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企业应识别和评估潜在的合规风险，制定相应的风险应对措施，建立风险预警和报告机制。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企业应建立专门的合规管理部门，配备专业的合规管理人员，负责合规政策的执行和监督。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企业应定期开展合规培训和宣传活动，提高员工的合规意识和能力。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近年来，中国政府对企业合规管理的重视程度不断提高，相关法律法规和政策逐步完善。越来越多的企业开始重视合规管理，建立专门的合规管理部门和团队。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的企业合规管理起步较早，已经形成了较为成熟的合规管理体系和实践经验。例如，美国、欧洲等地的企业普遍建立了完善的合规管理制度和流程，注重合规风险的预防和控制。同时，这些国家也加强了对企业合规的监管和执法力度，对违法违规行为进行严厉惩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国内外合规管理现状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企业财务决策与合规管理关系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合规风险识别的重要性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有助于企业及时发现问题，避免潜在的法律诉讼和财务损失，维护企业声誉和投资者信心。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合规风险定义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指企业在经营过程中因违反法律法规、行业规定或内部规章制度而产生的风险。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财务决策中合规风险识别方法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通过对企业财务报表、交易记录等数据的分析，识别潜在的合规风险，如违规资金运作、不合规的税收筹划等。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财务决策中合规风险识别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840" b="48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778" b="97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合规管理对财务决策影响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合规管理框架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建立完善的合规管理框架，包括合规政策、合规流程、合规培训等，确保企业财务决策符合相关法律法规和行业规定。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合规性审查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在财务决策过程中进行合规性审查，确保决策方案符合企业内部规章制度和道德标准，防止违规行为的发生。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合规风险应对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针对识别出的合规风险，制定相应的应对措施，如调整决策方案、加强内部控制等，降低风险对企业的影响。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某企业在进行一项重大投资决策时，未充分考虑合规风险，导致投资失败并面临法律诉讼。通过加强合规管理，企业在后续财务决策中更加注重合规风险识别与应对，避免了类似问题的再次发生。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" r="1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一家跨国公司在拓展海外市场时，因不了解当地法律法规和行业规定而遭受重大损失。经过反思和改进，该公司建立了完善的合规管理体系，并在财务决策中充分考虑合规因素，成功实现了海外市场的稳健发展。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一家上市公司因财务报表造假被曝光后，股价暴跌并面临退市风险。该公司通过加强内部合规管理、接受外部监管机构的调查和整改要求等措施，逐步恢复了市场信心并实现了业务重组和转型升级。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案例分析：企业财务决策与合规管理互动关系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合规管理在筹资决策中支持作用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法规遵从性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合规管理要求企业在筹资过程中遵守相关法规，如证券法、公司法等，确保筹资活动的合法性和规范性。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筹资渠道多样性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企业筹资渠道包括银行贷款、股权融资、债券发行等，合规管理要求对这些渠道进行合规性评估，确保选择符合法规要求的筹资方式。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风险评估与防范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通过对筹资渠道的合规性评估，企业可以识别和防范潜在的合规风险，如非法集资、欺诈等，保障企业财产安全。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3958" b="39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892" r="13892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筹资渠道选择与合规性评估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企业在筹资过程中需要计算各种成本，包括利息、手续费、评估费等，合规管理要求对这些成本进行合规性审核，确保成本计算的真实性和准确性。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筹资成本构成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企业在筹资过程中涉及税务处理，如利息收入的纳税义务等，合规管理要求企业遵守相关税法规定，确保税务处理的合规性。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税务处理与合规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合规管理要求企业对筹资活动进行准确的财务报告和信息披露，以便投资者和监管机构了解企业的财务状况和筹资情况。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财务报告与信息披露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筹资成本计算与合规性考虑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https://d.book118.com/357006200010006034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2024-09-07T17:56:21.109</cp:lastPrinted>
  <dcterms:created xsi:type="dcterms:W3CDTF">2024-09-07T09:56:21Z</dcterms:created>
  <dcterms:modified xsi:type="dcterms:W3CDTF">2024-09-07T09:56:23Z</dcterms:modified>
</cp:coreProperties>
</file>