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2AC3C-0A19-4BEC-9BB2-09E92EF2D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0AE53E-2482-46C9-9A8B-F1A588F1C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B5A99-3C89-4B4B-8E42-C93861B13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2F3DE2-4FA0-4A63-8876-27CD1A729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AAB9AC-3A87-4CCB-A726-F0501494B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416AC3-8FFE-4160-AF08-3B698EFE5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1EF9C9-EE40-4CA0-B0C8-B1E7F3147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2A3F0C-80BF-47EE-A2A8-E8F785857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D14FE6-9A0F-4E78-A5B2-4F3A7C81B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CB3ECA-E58D-4217-BE17-5CA672B9F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8CA9DC-FFCA-44AE-94A5-CD4A43AFDA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7010153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外科护理学中职营养支持治疗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外科病人营养需求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营养支持治疗方法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营养支持治疗的护理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营养支持治疗的并发症及处理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外科护理学中职营养支持治疗的前景与展望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外科病人营养需求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病人需要足够的能量、蛋白质、脂肪、碳水化合物、维生素和矿物质等营养素，以维持正常的生命活动和生理功能。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维持生命活动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合理的营养支持有助于病人的康复，提高免疫力，减少并发症的发生。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促进康复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针对不同疾病和症状，给予适当的营养支持可以缓解病人的不适感，提高生活质量。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病人营养需求概述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创伤修复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外科病人常常面临创伤和手术，需要充足的蛋白质、维生素和矿物质等营养素来促进创伤修复。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能量补充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手术后病人需要额外的能量来支持身体的恢复和康复，可以通过增加碳水化合物和脂肪的摄入来实现。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免疫调节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免疫系统在手术后容易受到抑制，合理的营养支持可以增强病人的免疫力，降低感染的风险。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外科病人的特殊营养需求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合理的营养支持可以改善病人的治疗效果，促进疾病的康复。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提高治疗效果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000" r="8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降低并发症风险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0" r="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208" b="2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营养不良的病人更容易出现并发症，如感染、压疮等，适当的营养支持可以降低这些风险。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良好的营养状况可以改善病人的生活质量，减轻疾病的症状，提高病人的生存率。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营养支持的重要性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营养支持治疗方法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通过胃管、空肠造瘘管等管道将营养物质直接输送到消化道，以提供营养支持。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112" r="1511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适用于消化道功能不全或无法进食的患者，如食管癌、胃癌等。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定期检查管道位置、通畅度，预防感染和堵塞，注意观察患者反应，及时处理不适症状。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管饲营养支持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肠外营养支持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通过静脉途径提供营养物质，以补充肠道吸收的不足。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应用场景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适用于肠道功能严重受损或无法进食的患者，如短肠综合征、放射性肠炎等。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严格无菌操作，定期检查血管通路，预防静脉炎和血栓形成，监测电解质和血糖变化。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通过口服或管饲方式提供营养物质，以维持肠道功能和营养需求。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适用于肠道功能基本正常但摄入不足的患者，如厌食症、口腔疾病等。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458" r="154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选择合适的营养液，注意食物温度和流速，观察患者反应，及时处理不适症状。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肠内营养支持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适用于患有特定疾病或处于特定生理状态的患者。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针对特定疾病或特定人群的营养支持治疗，如糖尿病人的低糖饮食、肾功能不全人的低蛋白饮食等。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根据患者具体情况制定个性化的营养支持方案，密切监测病情变化和营养状况，及时调整治疗方案。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50" r="1675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500" r="16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特殊营养支持治疗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营养支持治疗的护理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https://d.book118.com/357010153036006041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2024-09-13T23:06:59.715</cp:lastPrinted>
  <dcterms:created xsi:type="dcterms:W3CDTF">2024-09-13T15:06:59Z</dcterms:created>
  <dcterms:modified xsi:type="dcterms:W3CDTF">2024-09-13T15:07:01Z</dcterms:modified>
</cp:coreProperties>
</file>