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0491B-6F4B-4F55-934A-4FAB0C56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D706B-559C-4BD8-98ED-661C2DEE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23E07-243A-4EA9-B227-9439107A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3C1CB-A90C-432A-8992-C1A31BF1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F0A58-6F7B-451D-AD3C-37D63E2A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93795-8844-4B66-B49F-A45D9615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32A45-BB9E-49DC-9E72-E735148D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4D306-E291-457E-B4FB-22E2AC39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95B8C-E7D7-4B0A-BFF3-4B4EDD4F3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BECD1-CB03-4D07-9C0B-013FC243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ED607-B63A-46A5-8CAB-84F2D43D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1033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培训工作年底总结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培训项目概述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本年度培训项目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销售技巧提升培训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领导力发展培训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产品知识更新培训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提高员工的专业技能和知识水平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培养员工的团队协作和沟通能力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增强员工的创新意识和解决问题的能力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促进公司业务发展和业绩提升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针对新入职员工，规模为50人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针对销售团队，规模为200人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销售技巧提升培训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针对中层管理人员，规模为50人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领导力发展培训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针对产品团队，规模为100人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产品知识更新培训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培训对象与规模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培训计划与安排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根据年度目标、员工需求和业务发展需要，制定详细的培训计划，明确培训目标、课程设置、时间安排等。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培训计划执行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按照培训计划，组织开展各项培训活动，确保计划的顺利实施。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培训计划调整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根据实际情况，对培训计划进行适时调整，以满足变化的需求。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根据培训目标和员工需求，设计针对性强、内容丰富的培训课程。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及时更新课程内容，确保与行业发展和企业需求保持同步。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对已完成的课程进行评估，收集反馈意见，不断优化课程质量。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培训课程与内容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利用在线学习平台，开展远程教育，方便员工随时随地学习。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组织面授课程、研讨会、实地操作等形式多样的培训活动。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结合线上和线下培训的优势，开展混合式培训，提高培训效果。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建立专业、稳定的师资队伍，确保培训质量。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选拔优秀教师，提供持续的培训与发展机会。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教师选拔与培养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对教师进行评估，实施激励措施，提高教师工作积极性。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教师评估与激励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https://d.book118.com/357011033024006025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2024-08-29T13:48:26.436</cp:lastPrinted>
  <dcterms:created xsi:type="dcterms:W3CDTF">2024-08-29T05:48:26Z</dcterms:created>
  <dcterms:modified xsi:type="dcterms:W3CDTF">2024-08-29T05:48:28Z</dcterms:modified>
</cp:coreProperties>
</file>