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A1ED4-8108-4B3F-A4C7-C2797B3C6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41126-584C-4EFA-8E69-FC7A42FE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39AA4-CC41-48E2-A554-44D3D0BE1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D7BE3-0423-40FA-BC5C-77C3DB42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C4BE2-4FE0-4EFC-AD89-137888956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23A383-1A54-4E90-AF7D-CD668CFC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41892E-1253-493F-B3F6-A238C5608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6FB40-8BAE-433F-B7D7-9B19F2AE8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C06D1-CD0D-4027-B022-052AF8563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EED5F-AC3E-4917-899D-12BCACFD6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27A13-5515-47E2-AF9F-87D611A21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11113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新闻媒体人员的传媒技术与创新培训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传媒技术概述与发展趋势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新闻采编技能提升与实战演练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数字化传播工具应用与创新实践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融合报道能力提升与团队协作培训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法律法规与伦理道德意识培养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传媒技术概述与发展趋势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75" r="333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指用于传播信息、促进沟通交流的各种技术手段和工具，包括印刷技术、广播电视技术、互联网技术等。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传媒技术定义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根据传播媒介的不同，传媒技术可分为印刷媒体技术、电子媒体技术和数字媒体技术等。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传媒技术分类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传媒技术定义及分类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624" b="36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515" b="45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传媒技术发展历史回顾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印刷技术的发明与发展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自唐代雕版印刷术开始，经历了活字印刷、平版印刷、凹版印刷等阶段，推动了书籍、报刊等印刷品的广泛传播。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电子媒体技术的兴起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19世纪末至20世纪初，电影、广播、电视等电子媒体技术相继问世，丰富了信息传播手段，提高了传播效率。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数字媒体技术的崛起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20世纪90年代以来，互联网技术、移动通信技术等数字媒体技术迅速发展，实现了信息的即时、互动、全球化传播。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当前传媒技术发展趋势分析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各种传媒技术不断融合，形成全媒体传播格局，如新闻客户端整合了文字、图片、视频等多种传播形式。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人工智能、大数据等技术在传媒领域的应用日益广泛，提高了新闻生产的效率和质量，如智能推荐算法为用户定制个性化新闻内容。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随着移动互联网的普及，手机等移动终端成为新闻传播的主要渠道，新闻客户端、社交媒体等移动应用层出不穷。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新闻传播越来越注重与受众的互动，如直播互动、弹幕评论等方式增强了受众的参与感和归属感。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新闻采编技能提升与实战演练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深入学习党的路线方针政策，了解国内外时事政治，提高对新闻事件的敏锐度和判断力。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增强政治敏感性和新闻敏感性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掌握新闻选题策划的基本原则和方法，能够根据新闻事件的重要性和受众需求，制定科学合理的选题计划。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选题策划能力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鼓励创新思维，从不同角度挖掘新闻事件的内涵和外延，提出新颖独特的报道思路和观点。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创新思维培养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新闻敏感性与选题策划能力培养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熟练掌握各种采访技巧，包括提问、倾听、观察、记录等，能够与被采访者建立良好的沟通关系，获取真实、准确的信息。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采访技巧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提高现场报道能力，包括现场观察、描述、分析和评论等，能够迅速准确地传递现场信息，满足受众的知情权。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现场报道能力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增强应对突发事件的能力，能够在突发事件发生时迅速赶赴现场，进行及时、准确的报道。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采访技巧与现场报道能力提升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编辑排版规范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掌握新闻编辑排版的基本规范和要求，包括标题制作、正文排版、图片处理等，使新闻报道版面整洁美观、易于阅读。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写作风格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形成自己独特的写作风格，包括语言运用、逻辑结构、表达方式等，使新闻报道具有吸引力和感染力。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提高写作速度和质量，能够在短时间内完成高质量的新闻报道和评论文章。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292" r="152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124" b="212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333" r="19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写作风格及编辑排版规范掌握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数字化传播工具应用与创新实践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根据目标受众和内容定位，选择合适的社交媒体平台进行运营，如微博、微信、抖音等。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内容策划与创意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542" r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制定内容策略，关注热点话题，进行创意内容设计，提高用户关注度和参与度。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运用数据分析工具，对社交媒体运营效果进行评估，根据数据反馈调整策略，提高运营效果。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社交媒体运营策略及案例分析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数据可视化工具应用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掌握常用的数据可视化工具，如Excel、Tableau、D3.js等，提高数据可视化制作效率和质量。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数据新闻制作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通过收集和整理数据，运用可视化工具将数据转化为直观、易懂的图形，增强新闻报道的可读性和吸引力。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数据解读与分析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对数据进行深入解读和分析，挖掘数据背后的故事和趋势，为新闻报道提供有力支持。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数据可视化在新闻传播中应用探讨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https://d.book118.com/357011113026006043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2024-09-16T21:20:47.766</cp:lastPrinted>
  <dcterms:created xsi:type="dcterms:W3CDTF">2024-09-16T13:20:47Z</dcterms:created>
  <dcterms:modified xsi:type="dcterms:W3CDTF">2024-09-16T13:20:49Z</dcterms:modified>
</cp:coreProperties>
</file>