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C7442-88B3-4025-92BE-03C7A88A1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08BE9-A84C-469E-B371-4220AA2EB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240D0-F0B0-4CD6-965F-A409D2A71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F7956-BEAA-4F16-8C41-21EA6EDD2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99F4ED-9020-4A24-A28C-66FA561D2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093025-3B93-4513-BB8C-C0718F16D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E0B841-ED35-421D-8DB1-FB5A8FFC1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82282-2FFF-4662-A071-E441C5532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CC280-AA71-4142-BEAC-FCCABF58A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CC713-35CF-4639-BCD7-E4CAB0474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7AEB1-AF73-4A54-9598-51FD10592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121160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深入研究医疗器械生产过程中的标准化和精益生产原则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标准化生产原则在医疗器械中的应用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精益生产原则在医疗器械中的应用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标准化与精益生产的融合实践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57" b="2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43" b="32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提高医疗器械生产质量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通过实施标准化和精益生产原则，确保医疗器械生产过程中的一致性和可靠性，从而提高产品质量。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降低生产成本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通过优化生产流程、减少浪费和提高生产效率，降低医疗器械的生产成本，使企业更具竞争力。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随着医疗器械市场的不断扩大和多样化，实施标准化和精益生产有助于企业快速响应市场变化，满足客户需求。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医疗器械生产过程涉及多个环节和部门，协调管理难度较大，容易导致生产效率低下。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生产过程复杂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由于缺乏统一的质量标准和管理体系，不同企业生产的医疗器械质量参差不齐，影响患者安全和治疗效果。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质量标准不统一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由于生产过程中的浪费和低效，医疗器械的生产成本较高，限制了企业的盈利能力和市场竞争力。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生产成本高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医疗器械行业受到严格的法规监管，企业需要遵守相关法规和标准，否则将面临严重的法律后果。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法规监管严格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医疗器械生产现状与挑战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标准化生产原则在医疗器械中的应用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标准化是指在一定范围内获得最佳秩序，对实际的或潜在的问题制定共同的和重复使用的规则的活动。在医疗器械生产中，标准化涉及产品设计、制造过程、测试方法、管理程序等方面的规范化。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作为直接关系到人类生命健康的特殊产品，其安全性、有效性及质量稳定性至关重要。通过实施标准化生产，可以确保医疗器械的一致性和可靠性，降低生产成本，提高生产效率，同时有助于企业的持续改进和创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在设计阶段，应遵循国际或行业标准，确保产品设计符合相关法规要求。同时，采用模块化设计、通用零部件等方法，提高设计的可重用性和可维护性。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在制造阶段，应建立严格的工艺流程和操作规范，确保生产过程中的每一步都符合标准要求。采用先进的生产技术和设备，提高生产自动化程度，减少人为因素对产品质量的影响。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测试与验证阶段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建立完善的测试与验证体系，对医疗器械进行全面的性能测试和安全评估。确保产品在出厂前符合相关法规和标准要求，保障患者的使用安全。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医疗器械生产标准化流程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通过实施标准化生产，可以确保医疗器械在设计、制造、测试等各个环节都符合相关法规和标准要求，从而提高产品的整体质量。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标准化生产有利于实现生产过程的规范化和自动化，提高生产效率，降低生产成本。同时，采用通用零部件和模块化设计等方法，可以减少库存和浪费，进一步降低成本。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通过实施标准化生产，企业可以建立起完善的质量管理体系和持续改进机制，提升企业的整体竞争力。在激烈的市场竞争中，具备标准化生产能力的企业更容易获得客户的信任和认可。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标准化对医疗器械质量的影响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精益生产原则在医疗器械中的应用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以顾客为中心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精益生产始终将顾客需求放在首位，通过灵活的生产方式快速响应市场变化。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追求零浪费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精益生产的核心是消除生产过程中的所有浪费，包括时间、材料、人力等各方面的浪费。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精益生产强调通过不断的小改进来优化生产过程，提高效率和质量。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精益生产的核心理念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4" r="326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在医疗器械生产中，常见的浪费包括过度生产、等待时间、运输浪费、过度加工、库存浪费、动作浪费和不良品浪费等。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识别浪费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通过价值流分析识别浪费环节，采用精益工具如5S管理、单件流、看板管理等来消除浪费。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消除浪费的方法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医疗器械生产中的浪费识别与消除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通过消除浪费和优化生产过程，精益生产可以显著提高医疗器械的生产效率。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减少不必要的浪费可以降低生产成本，提高企业的竞争力。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精益生产强调质量是生产出来的，通过改进生产过程和提高员工技能可以提高产品质量。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精益生产对医疗器械生产效率的提升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https://d.book118.com/357012116035006035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2024-09-09T13:23:05.835</cp:lastPrinted>
  <dcterms:created xsi:type="dcterms:W3CDTF">2024-09-09T05:23:05Z</dcterms:created>
  <dcterms:modified xsi:type="dcterms:W3CDTF">2024-09-09T05:23:07Z</dcterms:modified>
</cp:coreProperties>
</file>