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4BE6B1-F9EB-4AA3-8F95-EC941BA36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DC50E-CC3A-44CB-9823-87A1FDC33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4DCB22-FF4E-4FDB-B8F7-E90F8D30E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1917ED-4249-439E-A019-42C511CA7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0322D5-4E00-43D0-A190-9FAE61B239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F47969-1E55-4DEC-819F-4D4A8A598F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43E501-2B74-4939-9B8D-C0B5A8D988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D0155C-199D-4BC7-B93C-04428CD760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748FBC-7110-42D0-9FE3-300661900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335591-3FAD-4C15-B6DA-EB7401861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DE5C1-03CA-4D20-AA6E-98E04BE12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13035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2024-01-22</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文旅融合背景下旅游管理专业人才培养模式创新研究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文旅融合背景下旅游管理专业人才需求分析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创新旅游管理专业人才培养模式的构建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教学模式与方法改革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师资队伍建设与激励机制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实践教学基地建设与校企合作模式创新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随着文化产业和旅游业的快速发展，文旅融合已成为当前旅游业发展的重要趋势。文旅融合不仅有助于推动旅游业的转型升级，还能促进文化的传承与创新。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文旅融合背景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旅游管理专业是培养具备旅游管理知识和技能的高素质人才的重要途径。在文旅融合背景下，旅游管理专业人才培养模式的创新对于适应行业发展需求、提高人才培养质量具有重要意义。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旅游管理专业人才培养的重要性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近年来，国内学者在旅游管理专业人才培养模式方面进行了大量研究，主要集中在课程体系建设、实践教学改革、产学研合作等方面。然而，针对文旅融合背景下的人才培养模式创新研究相对较少。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国外旅游管理专业人才培养模式较为成熟，注重实践教学和产学研合作。同时，国外学者在文旅融合背景下的旅游人才培养方面也进行了一些探索，如跨学科课程设置、文化创意产业与旅游业的结合等。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本研究旨在探讨文旅融合背景下旅游管理专业人才培养模式的创新路径，以适应行业发展需求，提高人才培养质量。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将围绕以下几个问题展开探讨：文旅融合背景下旅游管理专业人才应具备哪些素质和能力？如何创新旅游管理专业人才培养模式以适应文旅融合发展需求？如何构建产学研一体化的旅游管理专业人才培养体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文旅融合背景下旅游管理专业人才需求分析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旅游业发展趋势及人才需求变化</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旅游业快速发展，成为全球经济中增长最快的行业之一，对旅游管理专业人才需求不断增加。</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随着旅游业的转型升级，旅游产品和服务不断创新，需要具备跨学科知识和技能的复合型人才。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智慧旅游、全域旅游等新业态不断涌现，对旅游管理专业人才提出更高要求。</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文旅融合对旅游管理专业人才的新要求</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文旅融合要求旅游管理专业人才具备深厚的文化底蕴和旅游专业素养，能够将文化资源与旅游开发有机结合。</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需要具备创新能力和创业精神，能够挖掘和整合文旅资源，打造特色旅游产品和服务。</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需要具备跨文化交流能力，能够适应不同文化背景下的旅游需求和服务。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458" r="17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师资力量不足，缺乏具备文旅融合背景和实践经验的优秀教师。</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课程设置过于传统，缺乏创新和跨学科融合，无法满足文旅融合背景下的人才需求。</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实践教学环节薄弱，学生缺乏实际操作能力和解决实际问题的能力。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现有旅游管理专业人才培养模式存在的问题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创新旅游管理专业人才培养模式的构建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以市场需求为导向，明确培养目标</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随着市场需求的不断变化，建立培养目标动态调整机制，确保人才培养始终与市场需求保持同步。</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建立动态调整机制</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通过市场调研、行业分析等方式，掌握文旅融合发展的最新动态和未来趋势，明确市场对旅游管理专业人才的需求。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深入了解文旅融合发展趋势及市场需求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根据市场调研结果，结合学校和专业实际情况，制定符合市场需求的培养目标，包括知识、能力、素质等方面的要求。</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制定符合市场需求的培养目标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构建模块化课程体系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根据培养目标要求，构建包括通识教育、专业基础、专业方向、实践教学等模块的课程体系。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强化文旅融合相关课程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在课程体系中增加文旅融合相关课程，如文化旅游概论、旅游文化学、文化遗产保护与开发等，突出文旅融合特色。</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加强跨学科课程整合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鼓励跨学科课程整合，如将历史学、艺术学、民俗学等相关学科课程融入旅游管理专业课程体系，拓宽学生知识视野。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优化课程体系，突出文旅融合特色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加强实践教学基地建设</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积极与旅游企业、文化机构等合作，建立稳定的实践教学基地，为学生提供良好的实践环境和条件。</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推行导师制和项目制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推行导师制和项目制，鼓励学生参与教师的科研项目或企业实际项目，提高学生的实践能力和创新能力。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完善实践教学体系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构建包括课程实验、课程设计、专业实习、社会实践等环节的实践教学体系，确保学生获得充分的实践机会。</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加强实践教学环节，提高学生实践能力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https://d.book118.com/357013035003006046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2024-09-20T22:50:22.679</cp:lastPrinted>
  <dcterms:created xsi:type="dcterms:W3CDTF">2024-09-20T14:50:22Z</dcterms:created>
  <dcterms:modified xsi:type="dcterms:W3CDTF">2024-09-20T14:50:24Z</dcterms:modified>
</cp:coreProperties>
</file>