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D7034-0DC0-44D4-B1FF-9005C84AA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60CB0-5271-4C7B-AC20-33F97F860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722E7-F423-46E5-82EC-F8727F974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7147C8-BD00-4148-970E-E7E97BE99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7CE004-906F-44FE-8B53-F4D21AC1E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AD9C6A-6849-498C-8129-D5569C518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EA3502-1EB5-4541-8656-4D1640D5C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633B87-E534-4D6C-8E66-774144874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79EDF5-C746-478A-8111-AE62F7E2B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284AC2-9EB4-458D-8BE4-7557F621C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6E99D-56A4-4FA7-B6EE-580943663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140661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预防欺诈行骗教育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欺诈行骗概述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欺诈行骗的识别与防范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欺诈行骗案例分析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法律法规与政策解读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社会共治与个人责任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欺诈行骗概述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408" r="304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336" r="2833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欺诈行骗的定义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欺诈行骗行为通常涉及故意欺骗、隐瞒事实或诱导他人做出错误决策，以达到非法获利的目的。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欺诈行骗是指通过欺骗、误导或隐瞒手段获取他人财物或个人信息，以达到非法获利目的的行为。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网络诈骗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电话诈骗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社交媒体诈骗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街头诈骗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欺诈行骗的常见类型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4812" r="481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55" r="1245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5856" r="585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55" r="1245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利用互联网平台，通过虚假信息、钓鱼网站、木马病毒等手段骗取个人财物。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通过电话、短信等方式，冒充公检法、银行、社保等机构，以骗取个人信息或财产。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利用社交媒体平台，通过虚构身份、情感诈骗等方式骗取个人财物。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利用街头表演、摆摊卖假货等手段，诱导他人参与骗局或购买假货。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258" r="1725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1" r="174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欺诈行骗行为会导致个人和企业的财产受到损失，给受害者带来经济损失。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欺诈行骗行为可能导致个人信息泄露，如姓名、身份证号、银行卡号等，给个人隐私带来威胁。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个人信息泄露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欺诈行骗行为破坏了社会信任，导致人与人之间的信任度降低，对社会稳定和发展造成负面影响。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社会信任危机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欺诈行骗行为涉及违法行为，一旦被查实，会对个人和企业带来法律风险和不良记录。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法律风险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欺诈行骗的危害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欺诈行骗的识别与防范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424" b="54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742" b="157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增强防范意识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了解欺诈行骗的危害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让人们充分认识到欺诈行骗的严重性，提高警惕性和自我保护意识。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传播防范知识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通过各种渠道传播防范欺诈行骗的知识，如媒体、社交平台、宣传册等。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建立防范意识教育体系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在学校、社区、企事业单位等开展防范欺诈行骗的教育活动，提高人们的防范意识。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观察分析欺诈行为特征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通过观察分析欺诈行为的特点、手段和过程，识别和判断是否为欺诈行为。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警惕陌生人和不可信信息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对陌生人和不可信的信息要保持高度警惕，不要轻易相信和泄露个人信息。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了解常见欺诈行骗手段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如电话诈骗、网络诈骗、街头诈骗等，提高对欺诈行为的敏感度。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识别欺诈行骗手段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及时报警和处理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一旦发现被骗或遭遇欺诈行骗行为，要及时报警并采取相应措施，以减少损失。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建立安全支付习惯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使用安全的支付方式和平台，避免使用不安全的支付方式和链接。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警惕网络诈骗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不轻信来路不明的邮件、链接、软件等，避免点击恶意网站或下载病毒软件。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加强个人信息保护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不轻易透露个人信息，如身份证号、银行卡号、家庭住址等。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谨慎处理金融事务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在进行金融交易时，要认真核实对方身份和账户信息，避免被骗取财物。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防范欺诈行骗的方法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欺诈行骗案例分析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https://d.book118.com/357014066103006042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2024-09-15T19:53:13.432</cp:lastPrinted>
  <dcterms:created xsi:type="dcterms:W3CDTF">2024-09-15T11:53:13Z</dcterms:created>
  <dcterms:modified xsi:type="dcterms:W3CDTF">2024-09-15T11:53:15Z</dcterms:modified>
</cp:coreProperties>
</file>