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47CD94-60DE-462F-B370-C8A798470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6E9EE9-9C2C-4A2D-863E-701D45E1A5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142C1-82DE-4EA7-AD5F-981550FCF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3F9BEA-657D-43AB-9FA2-B05CFCB4F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30D2CB-D050-4B9E-997A-2597D34C0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8F2D43-5BB1-4D27-95DF-316B2C2FA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921148-AA53-4B13-8BE4-36DFACD6A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3F0E6-BC6C-4B3A-BBDA-B4E2D39F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7A51DF-1558-41CF-A219-BCD681D50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52AC76-3B44-4BE3-8BA6-6B3652A11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2673C-0C70-4C49-97C3-3B78F4CCE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150010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护士在健康教育中的角色与职责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健康教育的基本理论与技能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针对不同患者群体的健康教育策略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常见疾病的健康教育内容与方法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健康教育的实施与评估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提高护士健康教育能力的途径与措施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护士在健康教育中的角色与职责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护士通过向患者和家属传授健康知识，帮助他们了解疾病防治、健康生活方式等方面的信息。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健康知识的传播者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500" r="17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健康行为的指导者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健康教育的评估者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375" r="183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护士指导患者和家属采取正确的健康行为，如合理饮食、规律作息、适当运动等。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护士对患者和家属的健康知识水平、健康行为改变进行评估，以便及时调整教育策略。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根据患者的具体情况和需求，制定个性化的健康教育计划。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9625" r="1962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制定健康教育计划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通过讲座、演示、讨论等多种形式，向患者和家属传授健康知识。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实施健康教育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通过问卷调查、访谈等方式，了解患者和家属对健康教育的满意度和收获，评估教育效果。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评估健康教育效果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职责范围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护士与医生共同制定患者的治疗方案，确保健康教育与医疗措施相辅相成。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与医生的协作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护士与营养师合作，为患者提供个性化的饮食建议，促进患者康复。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与营养师的协作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458" r="17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护士与心理医生协作，关注患者的心理健康问题，提供必要的心理支持和辅导。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与心理医生的协作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与其他医疗团队成员的协作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健康教育的基本理论与技能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96" b="26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健康传播理论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了解并分析不同的传播模式，如线性传播、双向传播和网络传播，以便选择最适合健康教育场景的传播方式。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传播要素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掌握传播过程中的基本要素，包括传播者、信息、媒介、受众和效果，以确保信息的准确传递和有效接收。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传播技巧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运用有效的传播技巧，如清晰表达、倾听、反馈和互动，以促进教育者和受众之间的良好沟通。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了解行为改变的不同阶段，如前意向阶段、意向阶段、准备阶段、行动阶段和维持阶段，以便提供针对性的干预措施。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行为改变模型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熟悉并应用行为改变模型，如知信行模型、健康信念模型和计划行为理论，以指导个体采取健康行为。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行为改变策略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掌握并应用有效的行为改变策略，如提供信息、增强动机、技能培训和社会支持，以促进个体健康行为的形成和维持。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458" r="18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875" r="16875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健康行为改变理论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607" r="2860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具备评估个体和群体健康需求的能力，包括收集和分析健康相关信息，确定健康问题和危险因素。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能够制定针对性的健康教育计划，包括明确教育目标、选择教育内容和方法、安排教育时间和地点等。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计划技能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掌握有效的健康教育技巧和方法，如讲座、小组讨论、示范和角色扮演等，以便将健康知识传授给受众。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实施技能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具备评价健康教育效果的能力，包括收集和分析反馈信息、评估健康行为改变情况和调整教育计划等。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评价技能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健康教育技能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针对不同患者群体的健康教育策略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58" r="17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家庭参与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鼓励家长参与儿童的健康教育，共同学习和实践，加强家庭对儿童健康的影响。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采用生动有趣的方式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使用动画、游戏、故事等儿童易于接受的方式，激发其学习兴趣。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强调实践操作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通过角色扮演、模拟演练等方式，让儿童在实践中学习和掌握健康知识。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儿童患者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关注心理健康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针对青少年常见的心理问题，如焦虑、抑郁等，开展相应的心理健康教育。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引导健康生活方式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通过讲解合理饮食、规律作息、适量运动等健康生活方式的重要性，引导青少年养成良好的生活习惯。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提供性教育知识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根据青少年的年龄和认知水平，提供适当的性教育知识，帮助其树立正确的性观念。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青少年患者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指导合理用药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向患者讲解药物的作用、副作用及正确用药方法，避免药物滥用和误用。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提供健康生活方式建议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根据患者的具体情况，提供个性化的饮食、运动、作息等方面的建议，促进健康生活方式的形成。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普及慢性病防治知识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针对成年人常见的慢性病，如高血压、糖尿病等，开展相应的防治知识教育。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028" r="1602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成年患者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针对老年人常见的健康问题，如骨质疏松、关节炎等，开展相应的健康教育。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关注老年健康问题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向老年人讲解合理饮食的重要性，提供适合老年人的营养食谱和健康饮食建议。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指导合理饮食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根据老年人的身体状况和兴趣爱好，提供适合的运动锻炼建议，促进身体健康和心理健康的发展。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提供运动锻炼建议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375" r="163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老年患者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https://d.book118.com/357015001014006036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2024-09-10T20:44:11.330</cp:lastPrinted>
  <dcterms:created xsi:type="dcterms:W3CDTF">2024-09-10T12:44:11Z</dcterms:created>
  <dcterms:modified xsi:type="dcterms:W3CDTF">2024-09-10T12:44:13Z</dcterms:modified>
</cp:coreProperties>
</file>