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F08F6-41D2-45E2-8648-2CA7EC35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897F0-A3F1-46FF-8180-F5179FBE3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9AC3C-6DFD-47B5-908A-B3EBD53EE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21CA7-B6B3-47A1-8A34-0F854FEF7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96F89A-9974-4361-AE6D-503DBCF8A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8C0499-EBFA-4BBC-A747-0B40B116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C83A5-59DD-4F5C-8855-013923D19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35A7F-AE48-4BF9-AD56-50F621188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3063B-0EAC-436C-99D9-F60108C04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47667-8018-4124-8684-D8CD2C86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2D632-26C1-475E-893C-B88528758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15105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IT标准化方案的核心内容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IT标准化方案的实施步骤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IT标准化方案的优势与挑战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IT标准化方案的成功案例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IT标准化方案的未来展望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IT标准化定义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IT标准化是指在信息技术领域中，通过制定、发布和实施一系列标准，以规范技术、产品、服务和管理等方面的行为，促进信息技术的普及、应用和发展。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IT标准化背景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随着信息技术的快速发展和广泛应用，IT标准化逐渐成为推动信息技术发展的重要手段。它有助于提高信息系统的互操作性、可移植性和可靠性，降低开发成本和维护成本，促进信息技术的产业化和市场化。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IT标准化可以消除技术壁垒，促进不同技术和产品之间的互操作性，从而推动技术创新和发展。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降低开发成本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通过制定和实施标准，可以规范产品的设计、开发、生产和测试等环节，提高产品的质量和可靠性。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IT标准化可以促进技术和产品的重用和共享，减少重复开发和浪费，从而降低开发成本。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符合国际和国内标准的产品和服务更容易被市场接受和认可，从而增强企业的市场竞争力。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IT标准化的重要性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在信息技术发展的初期，人们开始意识到标准化的重要性，并出现了一些局部性的标准和规范。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随着计算机和网络的普及，信息技术标准化进入快速发展阶段。国际和国内标准化组织纷纷成立，并制定了大量的标准和规范。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当前，IT标准化已经进入相对成熟的阶段。国际和国内标准化组织不断完善和更新标准体系，以适应信息技术发展的新形势和新需求。同时，企业也越来越重视IT标准化工作，积极参与标准的制定和实施。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IT标准化的发展历程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IT标准化方案的核心内容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设备选型标准化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统一设备选型标准，降低设备采购和维护成本。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设备管理标准化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建立设备管理制度，实现设备的全生命周期管理。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设备配置标准化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规范设备配置，确保设备性能满足业务需求。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硬件设备标准化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2" r="7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76" b="6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软件系统标准化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系统开发标准化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统一系统开发标准，提高系统开发效率和质量。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系统部署标准化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规范系统部署流程，确保系统稳定运行。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系统维护标准化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建立系统维护制度，确保系统持续可用。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统一数据存储标准，确保数据安全可靠。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数据存储标准化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规范数据处理流程，提高数据处理效率。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数据处理标准化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建立数据交换标准，实现不同系统间的数据共享和交换。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数据交换标准化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数据管理标准化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网络安全设备配置标准化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规范网络安全设备配置，提高网络安全防护能力。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网络安全管理流程标准化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建立网络安全管理流程，实现网络安全的全面监控和管理。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网络安全策略标准化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统一网络安全策略，确保网络安全可控。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网络安全标准化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IT标准化方案的实施步骤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调研现有IT环境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了解现有IT基础设施、应用系统和数据管理等方面的状况，包括硬件、软件、网络等方面的配置和使用情况。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分析业务需求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与业务部门沟通，明确业务需求和对IT标准化的期望，包括系统性能、数据安全、应用集成等方面的要求。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评估标准化潜力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根据调研结果，分析现有IT环境中存在的问题和瓶颈，评估通过标准化可以带来的潜在收益和改进空间。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制定标准化路线图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规划标准化的实施路径和时间表，明确各个阶段的任务、负责人和完成时间。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制定IT标准化的相关政策和规范，包括硬件采购、软件开发、数据管理等方面的标准和流程。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确定标准化目标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根据业务需求和分析结果，制定明确的标准化目标，包括降低成本、提高效率、增强安全性等方面的具体指标。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对现有的硬件资源进行整合，优化资源配置，提高硬件利用率。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整合硬件资源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选择适合企业需求的软件平台，如操作系统、数据库管理系统等，实现软件的统一管理和维护。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统一软件平台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设计合理的网络架构，实现网络的标准化和高效运行，包括网络设备配置、网络安全管理等方面的内容。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构建标准化网络架构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https://d.book118.com/357015105136006035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2024-09-10T09:14:22.423</cp:lastPrinted>
  <dcterms:created xsi:type="dcterms:W3CDTF">2024-09-10T01:14:22Z</dcterms:created>
  <dcterms:modified xsi:type="dcterms:W3CDTF">2024-09-10T01:14:24Z</dcterms:modified>
</cp:coreProperties>
</file>