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5928AC-19A0-473D-99A9-DF0F863AD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5D4DA8-F9C3-4633-AD41-E51C36FE0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55A668-970B-4B6B-9E15-837C75668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284F59-A407-43A1-8723-FFF6C4F9E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F96704-77B4-4589-AFA9-73DF30727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4D7CD0-BD93-4C9C-A98B-AD92B3747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AD616C-6FE0-494F-A7F0-6B9C744C8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5C9420-30E4-4AA8-96DA-F0A3ED064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AF2AF6-92D3-4AC5-B78C-ADAF4DA38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3D1CDD-2F6C-482A-9A0C-6A5C7D490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D13C8-4343-4DEE-A442-C953CC1A6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2002405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国际金融学-内外均衡的矛盾及政策搭配调节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内外均衡理论概述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国际金融市场与内外均衡关系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政策搭配调节机制分析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内外均衡矛盾凸显，政策搭配调节需求迫切。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研究内外均衡矛盾及政策搭配调节，对维护国家经济金融稳定、促进可持续发展具有重要意义。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160" b="216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全球化背景下，各国经济金融联系日益紧密，内外均衡成为重要议题。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分析内外均衡矛盾的表现、成因及影响，探讨政策搭配调节的原则、方法和效果。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采用文献研究、实证分析、比较分析等研究方法，结合具体案例进行深入剖析。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总结研究成果，提出政策建议和未来研究方向。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政策研究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探讨政策搭配调节的原则、方法和实践案例。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现状分析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分析当前国内外经济金融形势，揭示内外均衡矛盾的表现和成因。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阐述研究背景、意义、目的和方法，梳理相关文献。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理论基础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介绍内外均衡理论、政策搭配调节理论等。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论文结构安排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内外均衡理论概述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指国内经济处于稳定、均衡状态，包括充分就业、物价稳定、经济增长等目标。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内均衡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外均衡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08" r="16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指国际收支处于平衡状态，即一国与其他国家之间的经济往来收支相抵后略有顺差或逆差。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内外均衡是相互联系、相互影响的，一国在追求内均衡的同时，也要考虑外均衡的实现。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内外均衡的定义与特点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86" r="38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经济增长与国际收支平衡的矛盾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经济增长可能导致进口增加，进而造成国际收支逆差；而调节国际收支平衡的措施又可能对经济增长产生负面影响。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通货膨胀与国际竞争力的矛盾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通货膨胀会降低本国产品的国际竞争力，导致出口减少、进口增加，进而加剧国际收支逆差；而抑制通货膨胀的措施又可能不利于出口。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充分就业与国际收支平衡的矛盾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充分就业目标可能导致国内需求增加，进而造成国际收支逆差；而调节国际收支平衡的措施又可能影响国内就业。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内外均衡的矛盾表现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内外均衡的实现条件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合理的经济政策搭配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通过财政政策、货币政策等经济政策的合理搭配，实现内外均衡的目标。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有效的国际协调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加强与其他国家的经济政策协调，共同应对全球性经济问题，促进国际收支平衡。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灵活的汇率制度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实行有管理的浮动汇率制度，使汇率能够在一定范围内波动，以缓解内外均衡的矛盾。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健全的金融体系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建立健全的金融体系，提高金融机构的风险管理能力，维护金融市场的稳定，为内外均衡的实现提供良好的金融环境。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国际金融市场与内外均衡关系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全球化趋势加强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国际金融市场日益全球化，各国金融市场相互联系和依存程度加深。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金融创新不断涌现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新的金融工具、技术和业务模式不断涌现，推动国际金融市场快速发展。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监管体系不断完善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各国金融监管机构加强合作，共同应对金融风险和挑战，维护金融市场稳定。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国际金融市场的发展现状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国际金融市场波动可能导致跨境资本流动加剧，进而影响国内外经济均衡。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6542" b="16542"/>
          <a:stretch>
            <a:fillRect/>
          </a:stretch>
        </p:blipFill>
        <p:spPr>
          <a:xfrm>
            <a:off x="8871767" y="1536628"/>
            <a:ext cx="1898907" cy="1898908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资本流动影响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汇率波动可能影响国内外商品和服务的相对价格，从而对内外均衡产生影响。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汇率波动影响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国际金融市场风险可能通过跨境金融机构和业务传递至国内，威胁金融稳定。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金融风险传递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国际金融市场对内外均衡的影响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https://d.book118.com/357020024051006040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2024-09-12T16:08:03.260</cp:lastPrinted>
  <dcterms:created xsi:type="dcterms:W3CDTF">2024-09-12T08:08:03Z</dcterms:created>
  <dcterms:modified xsi:type="dcterms:W3CDTF">2024-09-12T08:08:05Z</dcterms:modified>
</cp:coreProperties>
</file>