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C7BC2-BD9E-47D4-8C0A-325AE1151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02275-7C4B-479B-B71F-EC82B4FD6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301AC-E71A-493D-9199-A2D25DA1F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B96C2-7BB5-4A0B-91D4-DE536AEEC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0FAC30-B9DD-40DB-9611-AD0A9C456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34CBA9-3E7F-4688-B38C-6CBCBD0BF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713619-C39E-413C-B9BD-391CF39DC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230C3-C2C4-4C6F-8D55-1AE6B9EE6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C48FB3-B5B6-49A0-99A7-3DA5748F8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C4508-2401-43CD-9862-BE2D357E3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A976C-8604-4E33-8B20-77667D764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2104505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骨骼认知和预防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骨骼认知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骨骼疾病的预防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骨骼疾病的诊断与治疗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骨骼疾病预防的案例分析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骨骼疾病预防的未来展望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骨骼认知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骨骼由骨皮质和骨松质组成，具有支撑身体、保护内脏器官、运动等功能。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骨骼的构造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骨骼的功能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骨骼的分布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5000" b="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骨骼是人体的重要结构，支撑身体、保护内脏器官、运动、造血等功能。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人体骨骼分布在全身各个部位，包括颅骨、躯干骨、四肢骨等。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骨骼的构造与功能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375" r="13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骨骼的生长与发育的影响因素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骨骼的生长与发育受到遗传、营养、运动、内分泌等多种因素的影响。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骨骼的生长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骨骼的生长是通过骨骺和骨干之间的骨生长区域进行的，随着年龄的增长，骨生长区域逐渐融合，骨骼停止生长。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骨骼的发育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骨骼的发育是指骨骼的形态、大小、结构和功能等方面的变化，随着年龄的增长，骨骼的发育逐渐成熟。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骨骼的生长与发育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骨关节炎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骨肿瘤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骨骼的疾病与病变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2194" b="219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骨折是指骨骼完整性的破坏，通常由外伤引起，需要紧急处理和治疗。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骨质疏松是一种常见的骨骼疾病，表现为骨质的变薄和易碎，容易发生骨折。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骨关节炎是一种退行性疾病，表现为关节软骨的磨损和变薄，导致关节疼痛和僵硬。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骨肿瘤是一种恶性疾病，分为原发性骨肿瘤和继发性骨肿瘤，需要早期诊断和治疗。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骨骼疾病的预防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保证充足的睡眠，避免熬夜和过度疲劳，有助于维护骨骼健康。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042" r="9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5583" b="55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吸烟和过量饮酒会增加骨骼疾病的风险，应尽量避免或限制。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保持合理的体重，避免过重或过轻，有助于减轻骨骼负担。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保持健康的生活方式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176" r="21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6914" r="69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合理的饮食与营养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钙质补充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适量摄入富含钙质的食物，如牛奶、豆腐、海带等，有助于维持骨骼健康。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维生素D补充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适量晒太阳或食用富含维生素D的食物，如鱼肝油、坚果等，有助于促进钙质吸收。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控制钠摄入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减少盐的摄入，有助于降低骨质疏松的风险。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如跑步、游泳、骑车等有氧运动，有助于增强心肺功能和骨骼健康。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进行适量的力量训练，如举重、俯卧撑等，有助于增强骨骼密度和肌肉力量。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7000" b="7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进行平衡训练，如瑜伽、太极等，有助于提高身体平衡能力和预防跌倒。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平衡训练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适当的运动与锻炼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骨骼疾病的诊断与治疗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https://d.book118.com/357021045051006034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2024-09-08T04:46:12.073</cp:lastPrinted>
  <dcterms:created xsi:type="dcterms:W3CDTF">2024-09-07T20:46:12Z</dcterms:created>
  <dcterms:modified xsi:type="dcterms:W3CDTF">2024-09-07T20:46:14Z</dcterms:modified>
</cp:coreProperties>
</file>