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910C4-BF18-4EBC-A0AA-BE80E06E6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69E24-A063-487D-AAF5-469950BE3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8F837-16C6-4F00-B8CA-3BD2D4A6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95101-9E7C-4603-8F83-9E741DA89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4BB591-FD27-4A0C-A93A-BF1B00536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80494-E58E-422F-97FA-FF8C3EDF5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67353-A7E8-4FDA-B363-68A26B534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AC822-73F1-407A-A834-99414B912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3967D-9533-4AD6-B654-8D98B1C7C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2979C-8BA0-4364-906D-73C2560C6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8BB05-EA3A-4FC5-BFB4-1240D4BBC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306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计算机视觉算法实际项目与人脸识别应用实践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计算机视觉算法概述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实际项目：目标检测与跟踪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人脸识别技术原理及应用场景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实际项目：基于深度学习的人脸识别系统设计与实现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计算机视觉算法在人脸识别领域中的创新应用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计算机视觉算法概述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是一门研究如何使机器“看”的科学，更进一步的说，是指用摄影机和电脑代替人眼对目标进行识别、跟踪和测量等机器视觉，并进一步做图形处理，使电脑处理成为更适合人眼观察或传送给仪器检测的图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的发展历程可以追溯到20世纪50年代，当时主要是一些二维图像的分析和识别。随着计算机技术和人工智能的发展，计算机视觉逐渐成为一个独立的研究领域，并涉及到多个学科，如图像处理、模式识别、机器学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图像分类、目标检测、目标跟踪、图像分割、三维重建等。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光照变化、遮挡、形变、背景干扰、实时性要求等。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常见计算机视觉任务及挑战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常见任务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计算机视觉算法主要基于图像处理、模式识别和机器学习等技术。通过对图像或视频序列进行预处理、特征提取和分类等步骤，实现对目标的检测和识别。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任务的不同，计算机视觉算法可以分为监督学习算法、无监督学习算法和半监督学习算法等。其中，监督学习算法需要人工标注的训练数据，而无监督学习算法则不需要。半监督学习算法则介于两者之间，可以利用部分标注数据进行训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算法原理简介与分类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实际项目：目标检测与跟踪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随着计算机视觉技术的不断发展，目标检测与跟踪在实际应用中扮演着越来越重要的角色，如智能监控、自动驾驶、人机交互等领域。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实现一个高效、准确的目标检测与跟踪系统，能够对视频序列中的目标进行实时检测和跟踪，同时满足不同应用场景下的性能要求。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目标检测算法主要分为两类，一类是基于图像处理的传统算法，如背景减除、帧间差分等；另一类是基于深度学习的算法，如R-CNN、Fast R-CNN、YOLO等。这些算法通过提取图像特征并对特征进行分类和回归，从而实现目标检测。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首先，选择合适的目标检测算法，并构建相应的深度学习模型；然后，对模型进行训练和调优，以提高检测的准确性和效率；最后，将训练好的模型应用于实际场景中，实现目标检测功能。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目标检测算法原理及实现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跟踪算法主要分为生成式模型和判别式模型两种。生成式模型通过建立目标的外观模型进行跟踪，如光流法、MeanShift、CamShift等；判别式模型则将跟踪问题转化为二分类问题，利用分类器区分目标和背景，如Struck、KCF、MOSSE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实现过程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首先，选择合适的目标跟踪算法，并根据实际需求进行相应的改进和优化；然后，对算法进行实现和测试，确保跟踪的准确性和稳定性；最后，将跟踪算法集成到目标检测系统中，实现目标的实时跟踪。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目标跟踪算法原理及实现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通过可视化工具展示目标检测和跟踪的结果，包括目标的位置、大小、运动轨迹等信息。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采用准确率、召回率、F1分数等指标对目标检测和跟踪的性能进行评估。同时，还可以针对不同应用场景和需求制定相应的评估标准和方法。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实验结果展示与性能评估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人脸识别技术原理及应用场景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通过摄像头捕捉并分析人脸特征信息进行身份辨识的技术。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人脸识别技术定义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从早期基于几何特征的方法，到深度学习技术的广泛应用。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更高精度、更实时、更多应用场景。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人脸识别技术概述与发展趋势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基于Haar特征或深度学习技术的MTCNN等方法。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人脸检测方法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匹配方法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97" r="115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提取人脸的纹理、形状、结构等特征，如LBP、Gabor、HOG等特征描述子。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通过计算两个人脸特征向量之间的相似度或距离进行匹配，如余弦相似度、欧氏距离等。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人脸检测、特征提取和匹配方法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通过人脸识别技术实现身份验证和进出管理，提高安全性和便利性。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应用于企业、学校等场景，自动记录员工的上下班时间，提高管理效率。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如公共安全监控、人脸认证等。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其他应用场景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典型应用场景分析：门禁系统、考勤管理等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https://d.book118.com/357023060041006030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2024-09-01T19:23:14.942</cp:lastPrinted>
  <dcterms:created xsi:type="dcterms:W3CDTF">2024-09-01T11:23:14Z</dcterms:created>
  <dcterms:modified xsi:type="dcterms:W3CDTF">2024-09-01T11:23:17Z</dcterms:modified>
</cp:coreProperties>
</file>