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ABEE1E-CF8B-4D99-A80D-665A1A5A3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4BE430-CC13-4E3D-B484-293B0885A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89DBB9-B892-4729-9B09-33D375D05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22F36A-96B0-4C4E-A979-342EC434E9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826902-9E1B-4685-B96F-2B0BBF8D16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A47332-5915-4CBF-A615-65A6CFDE69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8DD02A-C195-481B-B557-E252309155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272E90-0CD9-4ACE-83ED-96B012426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849E82-91A1-49E7-B3CB-6B8ADD3C6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3DB37F-A6CF-4718-8885-F5481D77E4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D9282C-FECE-4888-A2DE-8BC9A4DD83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7024054154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纳税申报实训心得体会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纳税申报基础知识掌握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实际操作技能提升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团队协作与沟通能力培养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遇到问题及解决方法分享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对未来工作的展望与建议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通过实训，增强对纳税义务的认识，理解税收对国家财政和经济发展的重要性。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提高纳税意识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掌握纳税技能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规避税收风险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学习纳税申报的基本知识和操作技能，为今后的工作和生活打下基础。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了解税收法规和政策，学会合理避税，降低企业和个人的税收风险。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实训总结与反思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对实训过程中的问题和经验进行总结和反思，提出改进意见和建议。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案例分析与讨论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通过分析典型案例，加深对纳税申报的理解和掌握，提高实际操作能力。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税务软件操作实践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在指导老师的带领下，学习使用税务软件进行纳税申报操作。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税收基础知识学习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包括税收种类、税收法规、税收优惠政策等方面的学习。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纳税申报流程讲解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详细讲解纳税申报的流程、所需材料、注意事项等。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实训内容和过程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纳税申报基础知识掌握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通过实训，我深入了解了我国税收法律体系的构成，包括税收基本法、税收实体法和税收程序法等。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583" r="1358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税法体系认知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掌握了主要税种如增值税、企业所得税、个人所得税等的基本原理和计算方法。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税种识别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熟悉了税收优惠政策及其适用条件，了解了税收减免的相关规定。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税收优惠与减免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税收法规学习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000" r="15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后续管理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掌握了税务登记后的相关管理事项，如变更登记、注销登记等。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登记准备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了解了税务登记前的准备工作，如收集相关资料、填写申请表格等。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登记流程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熟悉了税务登记的完整流程，包括提交申请、审核资料、领取税务登记证等环节。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税务登记流程了解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发票种类识别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了解了不同种类的发票及其使用范围，如增值税专用发票、普通发票等。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发票开具规范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掌握了发票开具的基本规范，如填写内容、开票时限等。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发票保管与缴销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熟悉了发票的保管要求和缴销流程，以确保发票管理的合规性。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发票管理及使用规定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实际操作技能提升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熟悉申报表结构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在填报前，应仔细研究各类申报表的结构，了解各部分的填写要求和逻辑关系，确保填写正确。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掌握填报规则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针对不同税种和申报表，掌握相应的填报规则，如填写方式、计算依据、时间限制等，确保按时、准确完成申报。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灵活运用技巧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在填报过程中，灵活运用一些技巧，如使用快捷键、批量处理数据等，提高填报效率。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填报各类申报表技巧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数据核对与调整方法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可借助专业的税务软件进行数据核对，提高核对效率和准确性。同时，应定期对软件进行更新和升级，以适应不断变化的税收政策。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利用软件进行数据核对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在填报前，应对数据来源进行核对，确保数据的准确性和完整性。对于异常数据，应及时查明原因并进行调整。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数据来源核对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在填报过程中，应注意数据间的逻辑关系，如勾稽关系、比例关系等。发现数据不一致时，应立即进行调整。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数据间逻辑关系核对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常见问题解决方案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在实训过程中遇到技术问题时，可及时请教老师或同学，共同探讨解决方案。同时，也可查阅相关书籍或网络资源，寻找答案。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填报错误处理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发现填报错误时，应立即查明原因并进行更正。对于已提交的申报表，应及时联系税务机关进行修改或补充申报。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避免漏报和错报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为避免漏报和错报现象的发生，建议在填报前制定详细的计划，列出需要填报的税种和申报表。同时，在填报过程中应认真仔细，多次核对数据，确保准确无误。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遇到技术问题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https://d.book118.com/357024054154006051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2024-09-25T03:36:15.332</cp:lastPrinted>
  <dcterms:created xsi:type="dcterms:W3CDTF">2024-09-24T19:36:15Z</dcterms:created>
  <dcterms:modified xsi:type="dcterms:W3CDTF">2024-09-24T19:36:17Z</dcterms:modified>
</cp:coreProperties>
</file>