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535BB-E809-4131-8BAC-B57CD821B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D38F1-D386-4FC5-A0AC-EDE806AE2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635D3-EBD4-47E6-A84F-E258F8E45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DB2557-9616-48F4-B66E-E91CCA2FE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868771-10AB-4933-ACF1-7C776715A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741BF8-3F27-4F03-B3C6-03AC0F953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24951B-AE32-4123-B9C6-B07F33167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C7CFB-0DC3-4C65-ADFE-68A934976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E5DC0-0F14-48E3-803E-75090CAC8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C6A8F-0680-4E75-BCD6-AA0FA43BF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F418C-6B92-41FD-8E52-67E2D4122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2503005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电厂员工培训计划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培训方式与师资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培训计划实施与保障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培训目标与计划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930" r="1393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通过培训，使员工能够熟练掌握电厂运行、维护和管理方面的知识和技能，提高其专业素养。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提高员工的专业技能和知识水平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强化员工对安全生产重要性的认识，提高员工的安全意识和安全操作技能，预防安全事故的发生。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增强员工安全意识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通过培训，培养员工的团队协作、沟通协调和解决问题的能力，提高其综合素质和职业竞争力。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提升员工综合素质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通过培训，提高员工的工作效率和创新能力，为企业可持续发展提供有力支持。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547" r="1454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根据电厂员工的岗位需求和技能水平，制定相应的培训课程，包括理论知识和实践操作两个方面。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制定培训课程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根据实际情况，选择合适的培训方式，如集中授课、在线学习、实地操作等，确保培训效果的最大化。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确定培训方式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根据员工的工种和岗位特点，合理安排培训时间，确保员工能够充分掌握所学知识和技能。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安排培训时间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通过考试、考核等方式，对员工的培训成果进行评估，及时发现问题并采取措施进行改进。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评估培训效果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294" b="192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培训时间安排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新员工入职培训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新员工入职后，安排一周的时间进行集中入职培训，包括公司文化、规章制度、安全教育等方面的内容。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在职员工定期培训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在职员工每年至少参加一次定期培训，根据实际需要可适当增加培训频次。每次培训时间根据具体内容和方式而定，一般不超过一个月。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特殊岗位专项培训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针对特殊岗位的员工，根据需要安排专项培训，如高压电工、危险化学品管理等。培训时间根据实际情况而定。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通过案例分析、事故演练等方式，提高员工对安全重要性的认识，强化安全意识。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安全操作规程培训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紧急救援措施培训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使员工熟练掌握设备操作规程和安全操作规程，确保安全生产。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教会员工在发生事故时如何正确应对，包括报警、疏散、急救等。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安全教育培训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设备操作与维护培训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通过模拟操作、实际操作等方式，使员工熟练掌握设备的操作和维护技能。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故障诊断与排除培训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教会员工如何诊断和排除设备故障，提高设备运行效率和可靠性。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设备原理与结构培训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使员工了解设备的基本原理、构造和工作原理，提高设备操作和维护水平。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500" r="65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培养员工良好的职业道德观念，增强责任感和使命感。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职业道德教育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提高员工的沟通技巧和表达能力，加强团队协作和信息交流。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培养员工自主学习和终身学习的意识，提高个人综合素质。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学习能力培训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职业素养培训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通过团队拓展、团队合作游戏等方式，增强团队凝聚力和协作精神。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加强不同部门之间的沟通与协作，提高工作效率和整体效益。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培养员工的领导才能和管理能力，为团队的长远发展提供人才支持。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培训方式与师资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总结词：灵活方便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详细描述：线上培训方式灵活，不受时间和地点限制，员工可以根据自己的时间安排进行学习，同时线上培训资源丰富，可以提供大量的学习资料和课程。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总结词：互动性强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详细描述：线下培训可以提供面对面的交流和互动，员工可以在培训过程中直接与讲师和其他员工进行交流，有助于提高学习的互动性和实效性。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线下培训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https://d.book118.com/357025030050006042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2024-09-15T13:01:45.724</cp:lastPrinted>
  <dcterms:created xsi:type="dcterms:W3CDTF">2024-09-15T05:01:45Z</dcterms:created>
  <dcterms:modified xsi:type="dcterms:W3CDTF">2024-09-15T05:01:47Z</dcterms:modified>
</cp:coreProperties>
</file>