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B6231-7B13-41B9-9571-8050025FE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AE39A-D535-4044-8159-3402631D5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BC785-B8BF-496E-8D67-C9A67795E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EFDF5-8E57-4A7D-818F-2E594DFF6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EF658F-6103-400C-BF8B-F3A40026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71C502-9D32-42C8-B932-42CF53A7E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21E43-235A-4BD3-AF7C-27132227A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A651B-E952-4166-A1E3-E22A93775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8B943-790C-478C-95CF-9CDDEA726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DFD2E-B159-424C-B877-121BA574F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4A79A-D884-49ED-B56E-B19291265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25156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突破沟通障碍达成共识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沟通障碍现状及影响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突破沟通障碍方法探讨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建立有效沟通渠道策略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达成共识过程中挑战及应对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实践案例分享与启示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沟通障碍现状及影响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26" r="303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73" r="256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沟通障碍是指在信息传递过程中，由于各种因素导致信息无法准确、完整地传达给接收者，从而影响沟通效果的现象。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沟通障碍可分为语言障碍、文化障碍、心理障碍、组织障碍等多种类型。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沟通障碍在各个领域和场景中普遍存在，无论是个人之间的沟通还是组织内部的交流。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083" b="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可克服性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沟通障碍的表现形式多种多样，包括误解、冲突、信息失真等。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虽然沟通障碍难以完全避免，但通过采取适当的措施和方法，可以有效地克服或减少其影响。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沟通障碍可能导致个人在人际交往中遇到困难，影响个人形象和声誉，甚至对心理健康产生负面影响。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在组织内部，沟通障碍可能导致信息传递不畅、决策失误、团队协作效率低下等问题，从而影响组织的整体绩效和竞争力。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对个人和组织影响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突破沟通障碍方法探讨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87" b="7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606" b="146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00" b="58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提高语言表达能力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使用简洁明了的语言，避免使用模糊或含糊不清的词汇和表达方式。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有条理地组织语言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在表达观点或想法时，要有逻辑地组织语言，使对方能够轻松理解。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避免使用攻击性语言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在沟通过程中，避免使用攻击性或负面的语言，以免引起对方的反感和抵触。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保持适当的面部表情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面部表情能够传达丰富的情感信息，要保持自然、友好的面部表情，以增强沟通效果。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掌握语调变化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语调的变化能够表达不同的情感和意义，要学会运用不同的语调来表达自己的观点和感受。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注意身体语言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身体语言在沟通中占据重要地位，要保持自信、开放和尊重的姿态，避免交叉手臂、避开眼神接触等负面身体语言。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083" b="2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在沟通过程中，要积极倾听对方的观点和想法，给予对方充分的表达空间。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在倾听对方观点后，要确认自己是否正确理解了对方的意图和需求，以避免误解和沟通障碍。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在沟通过程中，要适时回应对方的观点和感受，并给予积极的反馈和建议，以促进双方达成共识。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回应与反馈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建立有效沟通渠道策略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明确希望通过沟通达成的具体目标，如解决问题、获取信息或建立合作关系等。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梳理沟通内容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对要传达的信息进行整理，确保内容清晰、准确，并考虑信息的接收者是否能够理解和接受。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563" r="21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选择沟通方式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根据沟通目标和内容，选择合适的沟通方式，如面对面交流、电话沟通、电子邮件或在线会议等。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利用沟通工具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运用各种沟通工具，如PPT、图表、数据等，以更直观、生动地传达信息，提高沟通效率。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选择合适沟通方式与工具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13" r="1821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在沟通结束后，确认信息是否已准确传达给接收者，可以通过提问、复述或总结等方式进行确认。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确认信息传达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鼓励接收者提供反馈意见，以了解他们是否理解并接受所传达的信息，并针对反馈进行必要的调整和改进。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获取反馈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确保信息准确传递和反馈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https://d.book118.com/357025156066006033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2024-09-06T21:43:59.383</cp:lastPrinted>
  <dcterms:created xsi:type="dcterms:W3CDTF">2024-09-06T13:43:59Z</dcterms:created>
  <dcterms:modified xsi:type="dcterms:W3CDTF">2024-09-06T13:44:01Z</dcterms:modified>
</cp:coreProperties>
</file>