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ECA50-8FA4-45E3-9414-66851187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2F702-DD74-4F0E-9E85-9C2BD707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88DF7-A496-4483-ACD4-F2B5EA00C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8702E-DA13-41AA-88DB-9B880C42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5D00B-5798-4F96-AAC4-44BCE191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CDF98-DBE6-4911-8491-E8CFBB3D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2BFB1-801F-47AE-B88A-18277200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1814F-2DCB-4149-AC45-6BDF49CC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C17EF-7F37-419A-A7DA-67A44F99C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8A01A-59B2-4C9D-A5EB-15864EB1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E7889-DDEA-4741-8B48-AAB4977F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6045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社会调查的历史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社会调查的起源与发展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社会调查方法与技术演进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社会调查应用领域拓展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社会调查伦理与法规完善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社会调查未来趋势展望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社会调查的起源与发展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早在古代，人们就已经开始进行一些简单的统计实践，如人口统计、土地丈量等，以了解社会基本情况。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古代统计实践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古代政府为了有效管理国家，需要了解各地的社会、经济情况，因此会进行一些社会调查，如户籍调查、赋税调查等。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政府管理需要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古代一些学者为了研究社会问题，也会进行一些社会调查，如孟子、荀子等思想家就曾进行过关于人性、道德等方面的社会调查。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学者研究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古代社会调查实践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近代社会学的兴起为社会调查提供了理论支持和方法指导，使得社会调查更加科学化和系统化。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工业化进程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随着工业化的推进，城市化进程加快，社会问题日益复杂，需要进行更加深入和广泛的社会调查。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政府管理需求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近代政府面临的社会问题更加复杂多变，需要更加准确和全面的社会信息来指导决策，因此社会调查在政府管理中的作用更加突出。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近代社会调查兴起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现代社会调查在方法上不断创新，如抽样调查、问卷调查、网络调查等方法的广泛应用，提高了调查的效率和准确性。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现代社会调查越来越多地涉及到跨学科的合作，如社会学、心理学、经济学等多学科的交叉应用，使得社会调查更加全面和深入。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随着全球化的加速推进，社会调查也呈现出国际化的趋势，跨国调查和比较研究的数量不断增加，为社会调查提供了新的视野和思路。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现代社会调查发展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社会调查方法与技术演进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计算机技术的进步推动了数据分析方法的创新，使得问卷调查结果更加准确和深入。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从简单问题到复杂量表，问卷设计逐渐专业化，以提高数据收集的质量和效率。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随着统计学的发展，抽样技术逐渐成熟，使得问卷调查能够在更广泛的范围内进行。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结构化访谈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事先制定详细的访谈提纲和问题，确保访谈过程的一致性和可比性。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半结构化访谈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允许访谈者在提纲基础上灵活提问，以获取更丰富的信息。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针对特定主题进行深入探讨，以揭示受访者的真实想法和感受。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在不干预被观察对象的情况下进行观察，以记录真实的社会现象。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自然观察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观察者参与到被观察对象的生活中，以更深入地了解社会现象。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参与观察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对特定案例进行深入分析，以揭示社会现象的内在逻辑和规律。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实验室实验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在严格控制变量的条件下进行实验，以检验假设的可靠性。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现场实验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在实际社会环境中进行实验，以检验理论的适用性和有效性。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准实验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在自然条件下进行实验设计，以尽可能控制干扰因素的影响。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社会调查应用领域拓展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政府和社会组织利用社会调查评估政策的实施效果和社会影响，为政策制定和调整提供依据。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政治参与研究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社会调查用于研究公民的政治参与程度、政治信任和政治效能感等，揭示政治参与的现状和影响因素。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选举研究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社会调查被广泛应用于选举研究，通过对选民的意见、态度和投票行为进行调查，帮助政治候选人和政党制定竞选策略。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https://d.book118.com/357026045063006041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2024-09-14T04:38:31.565</cp:lastPrinted>
  <dcterms:created xsi:type="dcterms:W3CDTF">2024-09-13T20:38:31Z</dcterms:created>
  <dcterms:modified xsi:type="dcterms:W3CDTF">2024-09-13T20:38:33Z</dcterms:modified>
</cp:coreProperties>
</file>