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B02BF-23F1-457F-9EAE-7901411F9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1FB85-BD0A-44CF-9469-37B04811E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82F4C-E2BF-4D80-B037-9D319EA62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30B41-CD29-4B52-A8C6-E6207B7A1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3A3783-DCBB-4331-AB08-979474995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418218-9D5B-4864-8314-210162819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6B0117-DC1B-484B-9CFE-3D5CA4316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09E33-CFCC-406F-9AD4-C8D821170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B2640-10E5-45F8-97CB-587C9CA3B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9E6FC-728C-4EC9-9AE3-106D834CD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2764C-DBA8-41F7-AEBF-7BB475D91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2616215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学校会计工作总结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会计核算工作成果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财务管理及优化措施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收费管理与规范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固定资产盘点与处置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内部控制体系完善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学校会计工作的重要性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学校会计工作是学校财务管理的重要组成部分，涉及学校经费的收支、预算、核算和报表等方面，对于保障学校正常运转和促进学校发展具有重要意义。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学校会计工作的特点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学校会计工作具有周期性、规律性、政策性和专业性等特点，需要遵循国家相关法律法规和会计制度，确保财务信息的真实、准确和完整。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学校会计工作概述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00" r="2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学校会计岗位职责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学校会计需要负责学校日常经费的收支管理、预算编制和执行、财务报表编制和分析、税务申报和审计等工作，同时还需要协助学校领导进行财务管理和决策。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学校会计分工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根据学校规模和业务需求，学校会计岗位可分为总账会计、成本会计、往来会计、税务会计等，各自承担不同的工作职责和任务。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岗位职责与分工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58" r="12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学校会计工作应遵循一定的流程，包括收支管理、凭证录入、账务处理、报表编制、财务分析等步骤，确保财务信息的及时、准确和完整。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学校会计工作流程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学校会计工作需要遵循国家相关法律法规和会计制度，如《中华人民共和国会计法》、《企业会计准则》等，同时还需要遵守学校的财务管理制度和规范，如《学校财务管理制度》、《学校会计核算办法》等。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学校会计工作规范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会计核算工作成果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本学期共录入记账凭证XX余张，金额达XX万元，录入过程中严格遵循会计制度，确保了凭证信息的准确无误。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凭证录入准确性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所有录入的凭证均经过认真审核，重点关注凭证的真实性、合法性和完整性，有效杜绝了不合规凭证的流入。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凭证审核规范性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通过采用电算化管理方式，实现了凭证的快速查询、汇总和分析，提高了凭证管理的效率和准确性。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凭证管理效率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凭证录入与审核情况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12" b="23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215" b="192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账簿登记与核对结果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账簿登记及时性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各类账簿如总账、明细账等均按照会计制度要求及时登记，确保了账务处理的实时性和准确性。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账簿核对一致性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定期与出纳、仓库等相关部门进行账实核对，确保账账相符、账实相符，发现问题及时查明原因并调整处理。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账簿保管安全性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严格按照档案管理要求对账簿进行保管，确保了账簿的安全和完整。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报表报送及时性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各类报表均按照规定的时间和要求进行报送，确保了信息的及时传递和决策的有效性。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报表编制准确性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按照上级主管部门要求，定期编制各类财务报表和内部管理报表，报表数据真实、准确、完整。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报表分析深入性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通过对报表数据的深入分析，发现学校财务状况和预算执行中存在的问题，为领导决策提供了有力支持。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报表编制与报送情况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财务管理及优化措施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预算执行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严格执行预算，对各项支出进行实时监控，确保支出不超预算，同时及时调整预算分配，以满足学校发展的实际需求。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定期对预算执行情况进行深入分析，找出预算执行中存在的问题和原因，提出改进措施，为下一年度预算编制提供参考。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按照学校发展规划和各部门需求，科学合理地编制年度预算，确保预算的完整性和准确性。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6625" r="36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预算管理执行情况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对学校各项支出进行精细化的成本核算，确保成本数据的真实性和准确性，为成本控制提供依据。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通过推行节能减排、降低采购成本、提高资产使用效率等措施，有效控制学校运行成本，实现成本节约。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成本节约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定期对成本数据进行分析，找出成本过高的原因和环节，提出改进措施，降低学校运行成本。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成本控制及节约举措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资金筹集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积极拓宽资金来源渠道，争取更多的财政拨款和社会捐赠，为学校发展提供充足的资金支持。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资金监管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加强对学校资金的监管力度，确保资金的安全和合规使用，防止资金流失和浪费。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效益评估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定期对资金使用效益进行评估，分析资金使用的效果和影响，为学校决策提供参考依据。同时针对评估结果中存在的问题和不足，提出改进措施和建议，进一步提高资金使用效益。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资金投放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根据学校发展规划和实际需求，合理安排资金投放，确保资金的有效利用。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资金使用效益分析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收费管理与规范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https://d.book118.com/357026162150006041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2024-09-14T18:49:07.773</cp:lastPrinted>
  <dcterms:created xsi:type="dcterms:W3CDTF">2024-09-14T10:49:07Z</dcterms:created>
  <dcterms:modified xsi:type="dcterms:W3CDTF">2024-09-14T10:49:09Z</dcterms:modified>
</cp:coreProperties>
</file>