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34331-B215-48AC-8880-0D43C331B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DE44B-EBA7-42D5-91E4-1B5C5A738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DA708-CB4F-41BC-9BC2-E1C27D4FA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6A5CE-FD7D-4752-9278-FEB18FAFA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B24534-30EF-4938-8E41-920781B03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3B6249-3019-45E7-A9CC-E4E87B6E6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642AF8-34F7-4376-8E7F-342D90905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DF036-9E73-46FE-840E-B7841BA0F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23190-4739-44BE-8C3B-03BEF82F7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76BAF-EEBF-4CCA-B085-766A1A8AA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770B9-6E4A-43B8-9BC1-DB54675BC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310001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清华教育教学站工作总结报告\n## 1.清华教育教学站简介及发展历程\n### 1.1清华教育教学站的成立背景及目标\n### 1.2清华教育教学站的发展历程及重要节点\n### 1.3清华教育教学站的组织架构及人员构成\n## 2.清华教育教学站的教学成果及影响\n### 2.1清华教育教学站的教学成果展示及数据分析\n### 2.2清华教育教学站对学生的正面影响及案例\n### 2.3清华教育教学站对社会及教育行业的贡献\n## 3.清华教育教学站的教学方法及特色\n### 3.1清华教育教学站的教学方法及创新实践\n### 3.2清华教育教学站的教学特色及优势\n### 3.3清华教育教学站的教学成果与教学方法的关系\n## 4.清华教育教学站的挑战及应对措施\n### 4.1清华教育教学站面临的主要挑战及原因\n### 4.2清华教育教学站针对挑战采取的应对措施及效果\n### 4.3清华教育教学站未来发展的策略及建议\n## 5.清华教育教学站的团队建设及文化塑造\n### 5.1清华教育教学站的团队建设及激励机制\n### 5.2清华教育教学站的文化塑造及核心价值观\n### 5.3清华教育教学站团队建设与文化塑造的关系\n## 6.清华教育教学站的未来发展规划及展望\n### 6.1清华教育教学站的未来发展规划及目标\n### 6.2清华教育教学站的发展前景及机遇\n### 6.3清华教育教学站对教育行业的贡献及期待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000"/>
              <a:t>清华教育教学站工作总结报告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清华教育教学站简介及发展历程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成立背景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教育改革的需求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培养优秀师资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探索教育教学新方法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为教育行业提供示范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清华教育教学站的成立背景及目标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清华教育教学站的发展历程及重要节点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2000年成立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2005年取得显著成果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2010年实现国际化发展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重要节点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2000年：成立，确立教育理念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2005年：教学成果显著，获得社会认可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2010年：国际化发展战略，拓展国际影响力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清华教育教学站的组织架构及人员构成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组织架构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教学研究部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信息技术部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综合管理部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人员构成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教授、副教授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讲师、助教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管理人员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清华教育教学站的教学成果及影响</a:t>
            </a:r>
            <a:endParaRPr/>
          </a:p>
        </p:txBody>
      </p:sp>
      <p:sp>
        <p:nvSpPr>
          <p:cNvPr id="2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教学成果展示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毕业生质量高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学科竞赛获奖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科研成果突出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毕业生升学率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就业率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科研成果转化率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清华教育教学站的教学成果展示及数据分析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正面影响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培养创新思维能力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增强团队协作精神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学生参加学科竞赛获奖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科研成果应用于实际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学生创业成功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清华教育教学站对学生的正面影响及案例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清华教育教学站对社会及教育行业的贡献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社会贡献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培养优秀人才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提高国民素质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促进社会发展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教育行业贡献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提供教育教学示范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推动教育改革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提高教育国际化水平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清华教育教学站的教学方法及特色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清华教育教学站的教学方法及创新实践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启发式教学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讨论式教学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项目式教学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信息技术与教学融合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跨学科教学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教学特色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理论与实践相结合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素质教育与创新能力培养并重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国际化视野与本土情怀相融合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优秀的师资队伍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丰富的教学资源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先进的教育理念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清华教育教学站的教学特色及优势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清华教育教学站的教学成果与教学方法的关系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教学成果与教学方法的关系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教学方法推动教学成果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教学成果反馈教学方法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教学方法与成果相互促进</a:t>
            </a:r>
            <a:endParaRPr/>
          </a:p>
        </p:txBody>
      </p:sp>
      <p:cxnSp>
        <p:nvCxnSpPr>
          <p:cNvPr id="4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https://d.book118.com/357031000113006045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清华教育教学站工作总结报告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2024-09-20T09:07:22.335</cp:lastPrinted>
  <dcterms:created xsi:type="dcterms:W3CDTF">2024-09-20T01:07:22Z</dcterms:created>
  <dcterms:modified xsi:type="dcterms:W3CDTF">2024-09-20T01:07:24Z</dcterms:modified>
</cp:coreProperties>
</file>