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AA6DE4C-9936-4989-9C06-5DF44786606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96705-B863-4779-87CA-F0F8BEFA7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EAB84-E264-4DC9-976D-BC0FE393A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353C3-6CC9-4F60-93E4-5087E5871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D6DD7-5E6A-4C1A-AF43-69C951586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B50B2F-A655-4B04-B165-DA18877C5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C795E0-1250-4397-A996-E563D43BE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F98668-F0D4-440B-B254-41026081F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05E81-1223-43ED-A7D1-AEA56B46D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B73E0-44CA-4139-B28A-0E8390436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E47D2-F3A1-462B-8C02-711EB6904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2CE06-860B-4D02-B94A-6235F0B1E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631F0B9-48E2-4500-87B1-290F5B571C3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2669B64-5D78-4685-96A2-FBBB98785E4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31022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医生年度工作总结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医生年度工作总结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医生年度工作总结内容概述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医生年度工作总结重点工作展示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医生年度工作总结成果总结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参考资料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附录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医生年度工作总结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https://d.book118.com/357031022044006054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医生年度工作总结PPT模板</vt:lpstr>
      <vt:lpstr>目录</vt:lpstr>
      <vt:lpstr>第1章 医生年度工作总结PPT模板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2024-09-28T12:40:34.802</cp:lastPrinted>
  <dcterms:created xsi:type="dcterms:W3CDTF">2024-09-28T04:40:34Z</dcterms:created>
  <dcterms:modified xsi:type="dcterms:W3CDTF">2024-09-28T04:40:36Z</dcterms:modified>
</cp:coreProperties>
</file>