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26933-2E87-4A02-BA84-F76F88DE3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8A65F-3DDB-416D-B30E-B7EB8E44B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66904-F0F4-4980-BE2E-B11C2258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F4D13-41A6-4F62-BDE3-7C7E28D8A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61F836-2AC2-465D-A5AD-BF7688256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3BD4DD-7DB1-4455-A0A2-509EB3D08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E1C60-69FA-4CC7-8673-71CD2E61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2C142-2FB9-4C5D-85F7-359F71D82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1A3B7-F42D-40AF-9696-5772713A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09CA2-A849-464A-BF58-96C880AE1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D1A1C-4334-4A1D-9DC8-9EF96D8AA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34012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中班健康龋齿虫，快走开教案反思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教学过程回顾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教案中存在的问题与不足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https://d.book118.com/357034012053006040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2024-09-12T16:55:02.027</cp:lastPrinted>
  <dcterms:created xsi:type="dcterms:W3CDTF">2024-09-12T08:55:02Z</dcterms:created>
  <dcterms:modified xsi:type="dcterms:W3CDTF">2024-09-12T08:55:04Z</dcterms:modified>
</cp:coreProperties>
</file>