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95256-8E37-4F3D-A3CA-B8CF73FE4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48D08-179C-4FC5-8958-272D03F37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737A6-29EF-4C23-B8E9-3AA7D81B6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D3347-EC8B-4114-A9C0-6F2824450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E97FD4-83D3-4420-B072-E4AD69799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8B4B9-5FA2-4C2A-AD08-1F15D2641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3C4D8F-F9D3-4074-B560-CF9F2198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D7ADC-2599-4A71-AB26-8D8E95DB9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67C11-4037-459E-8219-5660151E7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7A5D1-4297-4AF8-A8B9-51314099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AEF10-46C5-4A91-9E41-7879F1CDB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3402206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电脑EDM营销培训课件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电脑EDM营销概述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电脑EDM营销的策略与技巧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电脑EDM营销工具的使用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电脑EDM营销的实践案例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电脑EDM营销的未来展望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电脑EDM营销概述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电脑EDM营销的定义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电脑EDM营销通常包括电子邮件地址收集、邮件内容设计、发送和效果跟踪等环节。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电脑EDM营销是指通过电子邮件的方式向目标客户发送商业信息或广告，以达到营销目的的一种数字营销方式。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电脑EDM营销是一种低成本的数字营销方式，能够快速地批量发送邮件，覆盖大量目标客户，提高营销效率。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低成本、高效率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通过收集和筛选目标客户的邮箱地址，电脑EDM营销可以实现精准的目标客户定位，提高营销效果。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电脑EDM营销能够实现与目标客户的直接互动，通过邮件回复、点击等方式进行互动，增强客户黏性和参与度。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电脑EDM营销的优点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通过电脑EDM营销向目标客户发送品牌宣传信息，提高品牌知名度和美誉度。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活动促销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通过电脑EDM营销向目标客户发送产品推广信息，促进产品销售和增加销售额。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通过电脑EDM营销向目标客户发送活动促销信息，吸引客户参与并提高转化率。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电脑EDM营销的适用场景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电脑EDM营销的策略与技巧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根据产品或服务的特点，确定适合的目标受众，如年龄、性别、兴趣等。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通过市场调查、用户画像等方式收集客户数据，了解客户需求和喜好。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客户数据收集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将目标受众进行细分，针对不同细分市场制定不同的营销策略。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邮件内容设计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标题要吸引人，简洁明了，突出邮件主题。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正文内容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正文内容要符合目标受众的阅读习惯，语言简洁明了，突出产品或服务的优势和特点。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图片和附件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根据需要添加图片和附件，增强邮件的可读性和吸引力。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04" r="327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根据目标受众的特点和营销策略，合理安排发送频率，不宜过于频繁，以免引起反感。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发送频率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选择合适的发送时机，如节假日、用户生日等特殊日子，提高营销效果。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发送时机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发送频率与时机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进行A/B测试，对比不同邮件标题、内容等的效果，优化营销策略。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通过数据分析工具跟踪邮件的打开率、点击率等指标，了解邮件效果。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根据数据分析结果和A/B测试结果，调整和改进邮件内容、发送频率等，提高营销效果。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https://d.book118.com/357034022064006051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2024-09-24T12:48:48.271</cp:lastPrinted>
  <dcterms:created xsi:type="dcterms:W3CDTF">2024-09-24T04:48:48Z</dcterms:created>
  <dcterms:modified xsi:type="dcterms:W3CDTF">2024-09-24T04:48:50Z</dcterms:modified>
</cp:coreProperties>
</file>