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2EFCF-1321-4D9C-B020-30985B0AF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C8297-4ECA-4D3F-85B1-B980853A0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9B38D-F7BD-4286-AA8F-58D34BD82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1DFFA-8EC5-4F7E-AE1F-730C67420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210FA-30E0-4BC4-AC38-14930149B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A93ABC-2C68-4C23-B501-77AFC318C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45E07F-EB3F-44DB-A76A-DBD322326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849AF-E234-4F15-BC74-A0C2D972F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2D97A-AB0B-40F1-BBFA-0F3BEC8CA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C694B-FD76-4E19-BE1A-850015945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34F13-169A-4197-BC3A-C6527E1D7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35014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竞技行业复工安全培训课件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竞技行业现状及复工安全重要性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竞技行业复工前的准备工作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竞技行业复工过程中的安全防护措施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竞技行业复工后的持续监控与管理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竞技行业复工安全培训的重要性及实施方法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竞技行业现状及复工安全重要性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竞技行业近年来发展迅速，市场规模不断扩大，参与人数和关注度逐年提升。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多样化竞技项目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智能化与科技应用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竞技项目日益多样化，包括电子竞技、体育竞技等，各项目具有独特的竞技规则和市场需求。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随着互联网和科技的进步，竞技行业在赛事直播、数据分析、虚拟现实等方面有广泛应用。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竞技行业现状及发展趋势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复工安全对竞技行业的影响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保障选手和工作人员安全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复工安全是确保选手和工作人员身体健康的重要措施，有助于维护良好的竞技环境。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促进赛事顺利进行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严格的复工安全措施能够确保赛事不受疫情影响，保证赛事的顺利进行和观众的参与。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提升行业形象与信誉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积极采取复工安全措施有助于提高竞技行业的公众形象，增强观众和赞助商的信心。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提高复工安全意识有助于防范病毒传播，保护选手和工作人员的身体健康。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防范疫情传播风险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强化复工安全意识能够确保赛事在安全的环境下进行，避免因疫情等突发情况导致赛事中断或取消。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确保赛事正常进行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加强复工安全培训有助于提高竞技行业应对突发事件的能力，减少潜在的经济和声誉损失。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提升行业应对能力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提高复工安全意识的必要性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竞技行业复工前的准备工作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根据疫情形势和政府要求，确定具体的复工时间，确保在安全可控的情况下进行。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明确复工时间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根据竞技行业的特点和需求，制定详细的工作计划，包括训练、比赛、活动等方面的安排。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针对复工过程中可能出现的风险和问题进行评估，并制定相应的应对措施，确保复工顺利进行。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制定详细复工计划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设施整改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针对检查中发现的问题和隐患，及时进行整改和维修，确保场地设施完好有效。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场地安全检查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对竞技场地进行全面安全检查，包括场地设施、器材装备、安全标识等方面，确保场地符合安全要求。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消毒与清洁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对场地和设施进行全面的消毒和清洁工作，确保环境卫生达标，防止病毒传播。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场地设施检查与整改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要求员工在出现身体不适或疑似感染症状时，及时向管理层报告，以便及时采取措施保障员工安全。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健康状况登记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要求所有员工在复工前进行健康状况登记，包括体温、症状等方面的信息。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在复工期间，定期对员工进行健康监测，如体温测量、症状询问等，及时发现异常情况。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员工健康监测与报告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竞技行业复工过程中的安全防护措施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佩戴口罩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在公共场合，包括比赛、训练、会议等，必须佩戴口罩，以降低飞沫传播的风险。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经常用肥皂和流动水洗手，或者使用含有至少60%酒精的洗手液。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避免触摸面部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尽量减少用手触摸眼睛、鼻子和嘴巴，以减少病毒进入体内的可能性。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在比赛和训练过程中，尽可能保持至少1米（约3英尺）的距离，特别是在无法佩戴口罩的情况下。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避免密集聚集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避免在更衣室、休息室等密闭空间内长时间聚集，以降低病毒传播风险。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分时段训练和比赛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如果可能，可以安排不同时间段的训练和比赛，以减少人员密度。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比赛及训练过程中的安全距离保持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https://d.book118.com/357035014034006041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2024-09-13T22:12:16.068</cp:lastPrinted>
  <dcterms:created xsi:type="dcterms:W3CDTF">2024-09-13T14:12:16Z</dcterms:created>
  <dcterms:modified xsi:type="dcterms:W3CDTF">2024-09-13T14:12:18Z</dcterms:modified>
</cp:coreProperties>
</file>