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  <p:sldMasterId id="2147483683" r:id="rId3"/>
    <p:sldMasterId id="2147483687" r:id="rId4"/>
  </p:sld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1" r:id="rId16"/>
  </p:sldIdLst>
  <p:sldSz cx="9144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83DF4B-15EA-4CB7-9C2B-F7E530BF1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8F6884-914F-4F95-8AAE-458DB47A4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35B21A-CA32-4968-A61B-5F3199DC6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26DC20-32F6-479E-BF93-FA51DE477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EC70EC-17E3-4D62-B7AA-4C3388650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8BFF4E-DBD9-4E79-A52E-26AFB74E2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3DFA72-A898-43BA-9B4D-017F68307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6334F6-027E-4F4E-AEFA-062C482816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A176C9-27BF-4324-8683-403382AAC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676769-2277-4F6D-BD73-3A164E1A0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FB899-882E-409C-8B23-935D68584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descr="C:\Documents and Settings\Administrator\桌面\状元成才路标志.png"/>
          <p:cNvPicPr>
            <a:picLocks noChangeAspect="1" noChangeArrowheads="1"/>
          </p:cNvPicPr>
          <p:nvPr userDrawn="1"/>
        </p:nvPicPr>
        <p:blipFill>
          <a:blip r:embed="rId1"/>
          <a:stretch>
            <a:fillRect/>
          </a:stretch>
        </p:blipFill>
        <p:spPr bwMode="auto">
          <a:xfrm>
            <a:off x="8129597" y="50805"/>
            <a:ext cx="979487" cy="114723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descr="C:\Documents and Settings\Administrator\桌面\状元成才路标志.png"/>
          <p:cNvPicPr>
            <a:picLocks noChangeAspect="1" noChangeArrowheads="1"/>
          </p:cNvPicPr>
          <p:nvPr userDrawn="1"/>
        </p:nvPicPr>
        <p:blipFill>
          <a:blip r:embed="rId1"/>
          <a:stretch>
            <a:fillRect/>
          </a:stretch>
        </p:blipFill>
        <p:spPr bwMode="auto">
          <a:xfrm>
            <a:off x="8129591" y="50802"/>
            <a:ext cx="979487" cy="114723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image" Target="../media/image2.png" /><Relationship Id="rId5" Type="http://schemas.openxmlformats.org/officeDocument/2006/relationships/image" Target="../media/image1.png" /><Relationship Id="rId6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slideLayout" Target="../slideLayouts/slideLayout27.xml" /><Relationship Id="rId3" Type="http://schemas.openxmlformats.org/officeDocument/2006/relationships/slideLayout" Target="../slideLayouts/slideLayout28.xml" /><Relationship Id="rId4" Type="http://schemas.openxmlformats.org/officeDocument/2006/relationships/image" Target="../media/image2.png" /><Relationship Id="rId5" Type="http://schemas.openxmlformats.org/officeDocument/2006/relationships/image" Target="../media/image1.png" /><Relationship Id="rId6" Type="http://schemas.openxmlformats.org/officeDocument/2006/relationships/theme" Target="../theme/theme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0820CF-B880-4189-942D-D702A7CBA730}" type="datetimeFigureOut">
              <a:rPr lang="zh-CN" altLang="en-US" smtClean="0"/>
              <a:t>2016/11/14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138" descr="풍차2"/>
          <p:cNvPicPr>
            <a:picLocks noChangeAspect="1" noChangeArrowheads="1"/>
          </p:cNvPicPr>
          <p:nvPr userDrawn="1"/>
        </p:nvPicPr>
        <p:blipFill>
          <a:blip r:embed="rId4"/>
          <a:srcRect l="3889" r="2963" b="4402"/>
          <a:stretch>
            <a:fillRect/>
          </a:stretch>
        </p:blipFill>
        <p:spPr bwMode="auto">
          <a:xfrm>
            <a:off x="4352929" y="4421717"/>
            <a:ext cx="4791075" cy="243628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27" name="Picture 2" descr="C:\Documents and Settings\Administrator\桌面\状元成才路标志.png"/>
          <p:cNvPicPr>
            <a:picLocks noChangeAspect="1" noChangeArrowheads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8129597" y="50805"/>
            <a:ext cx="979487" cy="114723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138" descr="풍차2"/>
          <p:cNvPicPr>
            <a:picLocks noChangeAspect="1" noChangeArrowheads="1"/>
          </p:cNvPicPr>
          <p:nvPr userDrawn="1"/>
        </p:nvPicPr>
        <p:blipFill>
          <a:blip r:embed="rId4"/>
          <a:srcRect l="3889" r="2963" b="4402"/>
          <a:stretch>
            <a:fillRect/>
          </a:stretch>
        </p:blipFill>
        <p:spPr bwMode="auto">
          <a:xfrm>
            <a:off x="4352928" y="4421717"/>
            <a:ext cx="4791075" cy="243628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27" name="Picture 2" descr="C:\Documents and Settings\Administrator\桌面\状元成才路标志.png"/>
          <p:cNvPicPr>
            <a:picLocks noChangeAspect="1" noChangeArrowheads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8129591" y="50802"/>
            <a:ext cx="979487" cy="114723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7.jpeg" /><Relationship Id="rId7" Type="http://schemas.openxmlformats.org/officeDocument/2006/relationships/image" Target="../media/image8.jpeg" /><Relationship Id="rId8" Type="http://schemas.openxmlformats.org/officeDocument/2006/relationships/image" Target="../media/image9.jpeg" /><Relationship Id="rId9" Type="http://schemas.openxmlformats.org/officeDocument/2006/relationships/image" Target="../media/image10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1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image" Target="../media/image11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image" Target="../media/image11.jpeg" /><Relationship Id="rId3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image" Target="../media/image12.png" /><Relationship Id="rId3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6.jpeg" /><Relationship Id="rId5" Type="http://schemas.openxmlformats.org/officeDocument/2006/relationships/image" Target="../media/image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6.jpeg" /><Relationship Id="rId5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7035114150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4282" y="1"/>
            <a:ext cx="2285984" cy="2441081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143240" y="714357"/>
            <a:ext cx="1285884" cy="1595316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929190" y="214291"/>
            <a:ext cx="1857388" cy="23050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983760" y="0"/>
            <a:ext cx="2160240" cy="285856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285722" y="4143381"/>
            <a:ext cx="1880241" cy="207170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786050" y="4714885"/>
            <a:ext cx="1437172" cy="121444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714878" y="4000505"/>
            <a:ext cx="1949299" cy="207170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7072330" y="4000504"/>
            <a:ext cx="1857388" cy="196412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1928802"/>
            <a:ext cx="2285984" cy="2441081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57488" y="2714620"/>
            <a:ext cx="1285884" cy="1595316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43438" y="2143116"/>
            <a:ext cx="1857388" cy="23050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983760" y="1571612"/>
            <a:ext cx="2160240" cy="285856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552" y="5"/>
            <a:ext cx="2592288" cy="276816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6" name="矩形 15"/>
          <p:cNvSpPr/>
          <p:nvPr/>
        </p:nvSpPr>
        <p:spPr>
          <a:xfrm>
            <a:off x="3275856" y="908725"/>
            <a:ext cx="252028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err="1" smtClean="0">
                <a:solidFill>
                  <a:srgbClr val="FF3300"/>
                </a:solidFill>
              </a:rPr>
              <a:t>hu</a:t>
            </a:r>
            <a:r>
              <a:rPr lang="en-US" altLang="zh-CN" sz="3600" err="1" smtClean="0">
                <a:solidFill>
                  <a:srgbClr val="FF3300"/>
                </a:solidFill>
                <a:latin typeface="宋体" charset="-122"/>
              </a:rPr>
              <a:t>á</a:t>
            </a:r>
            <a:r>
              <a:rPr lang="en-US" altLang="zh-CN" sz="3600" err="1" smtClean="0">
                <a:solidFill>
                  <a:srgbClr val="FF3300"/>
                </a:solidFill>
              </a:rPr>
              <a:t>nɡ niú</a:t>
            </a:r>
          </a:p>
          <a:p>
            <a:r>
              <a:rPr lang="zh-CN" altLang="en-US" sz="3600" smtClean="0">
                <a:solidFill>
                  <a:srgbClr val="FF3300"/>
                </a:solidFill>
              </a:rPr>
              <a:t>     </a:t>
            </a:r>
            <a:r>
              <a:rPr lang="zh-CN" altLang="en-US" sz="3600" smtClean="0"/>
              <a:t>黄    牛</a:t>
            </a:r>
            <a:endParaRPr lang="en-US" altLang="zh-CN" sz="3200" smtClean="0"/>
          </a:p>
        </p:txBody>
      </p:sp>
      <p:sp>
        <p:nvSpPr>
          <p:cNvPr id="10" name="TextBox 9"/>
          <p:cNvSpPr txBox="1"/>
          <p:nvPr/>
        </p:nvSpPr>
        <p:spPr>
          <a:xfrm>
            <a:off x="857224" y="271462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/>
              <a:t>①</a:t>
            </a:r>
            <a:endParaRPr lang="zh-CN" altLang="en-US" sz="3200" b="1"/>
          </a:p>
        </p:txBody>
      </p:sp>
      <p:grpSp>
        <p:nvGrpSpPr>
          <p:cNvPr id="15" name="组合 4"/>
          <p:cNvGrpSpPr/>
          <p:nvPr/>
        </p:nvGrpSpPr>
        <p:grpSpPr>
          <a:xfrm>
            <a:off x="3131840" y="3861048"/>
            <a:ext cx="2412255" cy="2331920"/>
            <a:chOff x="374330" y="1770572"/>
            <a:chExt cx="1887537" cy="1887538"/>
          </a:xfrm>
        </p:grpSpPr>
        <p:pic>
          <p:nvPicPr>
            <p:cNvPr id="20" name="图片 2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374330" y="1770572"/>
              <a:ext cx="1887537" cy="18875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21" name="TextBox 4"/>
            <p:cNvSpPr txBox="1">
              <a:spLocks noChangeArrowheads="1"/>
            </p:cNvSpPr>
            <p:nvPr/>
          </p:nvSpPr>
          <p:spPr bwMode="auto">
            <a:xfrm>
              <a:off x="374331" y="1770572"/>
              <a:ext cx="1838325" cy="18684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400" b="1" smtClean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黄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3491880" y="2924944"/>
            <a:ext cx="1772373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800" b="1" err="1" smtClean="0">
                <a:solidFill>
                  <a:srgbClr val="FF3300"/>
                </a:solidFill>
                <a:latin typeface="宋体" charset="-122"/>
              </a:rPr>
              <a:t>huánɡ</a:t>
            </a:r>
            <a:endParaRPr lang="zh-CN" altLang="en-US" sz="4800" b="1">
              <a:solidFill>
                <a:srgbClr val="FF3300"/>
              </a:solidFill>
              <a:latin typeface="宋体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1"/>
      <p:bldP spid="2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552" y="5"/>
            <a:ext cx="2592288" cy="276816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68144" y="1052736"/>
            <a:ext cx="1160822" cy="144016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6" name="矩形 15"/>
          <p:cNvSpPr/>
          <p:nvPr/>
        </p:nvSpPr>
        <p:spPr>
          <a:xfrm>
            <a:off x="3275856" y="908725"/>
            <a:ext cx="252028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err="1" smtClean="0">
                <a:solidFill>
                  <a:srgbClr val="FF3300"/>
                </a:solidFill>
              </a:rPr>
              <a:t>hu</a:t>
            </a:r>
            <a:r>
              <a:rPr lang="en-US" altLang="zh-CN" sz="3600" err="1" smtClean="0">
                <a:solidFill>
                  <a:srgbClr val="FF3300"/>
                </a:solidFill>
                <a:latin typeface="宋体" charset="-122"/>
              </a:rPr>
              <a:t>á</a:t>
            </a:r>
            <a:r>
              <a:rPr lang="en-US" altLang="zh-CN" sz="3600" err="1" smtClean="0">
                <a:solidFill>
                  <a:srgbClr val="FF3300"/>
                </a:solidFill>
              </a:rPr>
              <a:t>nɡ niú</a:t>
            </a:r>
          </a:p>
          <a:p>
            <a:r>
              <a:rPr lang="zh-CN" altLang="en-US" sz="3600" smtClean="0">
                <a:solidFill>
                  <a:srgbClr val="FF3300"/>
                </a:solidFill>
              </a:rPr>
              <a:t>     </a:t>
            </a:r>
            <a:r>
              <a:rPr lang="zh-CN" altLang="en-US" sz="3600" smtClean="0"/>
              <a:t>黄    牛</a:t>
            </a:r>
            <a:endParaRPr lang="en-US" altLang="zh-CN" sz="3200" smtClean="0"/>
          </a:p>
        </p:txBody>
      </p:sp>
      <p:sp>
        <p:nvSpPr>
          <p:cNvPr id="17" name="矩形 16"/>
          <p:cNvSpPr/>
          <p:nvPr/>
        </p:nvSpPr>
        <p:spPr>
          <a:xfrm>
            <a:off x="7524336" y="1052741"/>
            <a:ext cx="1018227" cy="120032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err="1" smtClean="0">
                <a:solidFill>
                  <a:srgbClr val="FF3300"/>
                </a:solidFill>
              </a:rPr>
              <a:t>māo</a:t>
            </a:r>
          </a:p>
          <a:p>
            <a:r>
              <a:rPr lang="zh-CN" altLang="en-US" sz="3600" smtClean="0"/>
              <a:t> 猫</a:t>
            </a:r>
            <a:endParaRPr lang="zh-CN" altLang="en-US" sz="3600"/>
          </a:p>
        </p:txBody>
      </p:sp>
      <p:sp>
        <p:nvSpPr>
          <p:cNvPr id="10" name="TextBox 9"/>
          <p:cNvSpPr txBox="1"/>
          <p:nvPr/>
        </p:nvSpPr>
        <p:spPr>
          <a:xfrm>
            <a:off x="857224" y="271462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/>
              <a:t>①</a:t>
            </a:r>
            <a:endParaRPr lang="zh-CN" altLang="en-US" sz="3200" b="1"/>
          </a:p>
        </p:txBody>
      </p:sp>
      <p:sp>
        <p:nvSpPr>
          <p:cNvPr id="13" name="TextBox 12"/>
          <p:cNvSpPr txBox="1"/>
          <p:nvPr/>
        </p:nvSpPr>
        <p:spPr>
          <a:xfrm>
            <a:off x="6143636" y="271462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/>
              <a:t>②</a:t>
            </a:r>
            <a:endParaRPr lang="zh-CN" altLang="en-US" sz="32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4"/>
          <p:cNvGrpSpPr/>
          <p:nvPr/>
        </p:nvGrpSpPr>
        <p:grpSpPr>
          <a:xfrm>
            <a:off x="1763688" y="1969553"/>
            <a:ext cx="2501200" cy="2399620"/>
            <a:chOff x="302263" y="1748180"/>
            <a:chExt cx="1903260" cy="1890744"/>
          </a:xfrm>
        </p:grpSpPr>
        <p:pic>
          <p:nvPicPr>
            <p:cNvPr id="8194" name="图片 2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317986" y="1748180"/>
              <a:ext cx="1887537" cy="18875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8195" name="TextBox 4"/>
            <p:cNvSpPr txBox="1">
              <a:spLocks noChangeArrowheads="1"/>
            </p:cNvSpPr>
            <p:nvPr/>
          </p:nvSpPr>
          <p:spPr bwMode="auto">
            <a:xfrm>
              <a:off x="302263" y="1820115"/>
              <a:ext cx="1838325" cy="181880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400" b="1">
                  <a:latin typeface="楷体" pitchFamily="49" charset="-122"/>
                  <a:ea typeface="楷体" pitchFamily="49" charset="-122"/>
                </a:rPr>
                <a:t>猫</a:t>
              </a: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735513" y="387353"/>
            <a:ext cx="1992312" cy="3295649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8440" name="文本框 18439"/>
          <p:cNvSpPr txBox="1">
            <a:spLocks noChangeArrowheads="1"/>
          </p:cNvSpPr>
          <p:nvPr/>
        </p:nvSpPr>
        <p:spPr bwMode="auto">
          <a:xfrm>
            <a:off x="2051722" y="4365106"/>
            <a:ext cx="1228725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6000"/>
              <a:t>犭 </a:t>
            </a:r>
          </a:p>
        </p:txBody>
      </p:sp>
      <p:sp>
        <p:nvSpPr>
          <p:cNvPr id="18441" name="直接连接符 18440"/>
          <p:cNvSpPr>
            <a:spLocks noChangeShapeType="1"/>
          </p:cNvSpPr>
          <p:nvPr/>
        </p:nvSpPr>
        <p:spPr bwMode="auto">
          <a:xfrm flipV="1">
            <a:off x="2843810" y="4869161"/>
            <a:ext cx="790575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442" name="文本框 18441"/>
          <p:cNvSpPr txBox="1">
            <a:spLocks noChangeArrowheads="1"/>
          </p:cNvSpPr>
          <p:nvPr/>
        </p:nvSpPr>
        <p:spPr bwMode="auto">
          <a:xfrm>
            <a:off x="3851920" y="4509122"/>
            <a:ext cx="1656184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/>
              <a:t>反犬</a:t>
            </a:r>
            <a:r>
              <a:rPr lang="zh-CN" altLang="en-US" sz="3600" smtClean="0"/>
              <a:t>旁</a:t>
            </a:r>
            <a:endParaRPr lang="zh-CN" altLang="en-US" sz="3600"/>
          </a:p>
        </p:txBody>
      </p:sp>
      <p:sp>
        <p:nvSpPr>
          <p:cNvPr id="18443" name="文本框 18442"/>
          <p:cNvSpPr txBox="1">
            <a:spLocks noChangeArrowheads="1"/>
          </p:cNvSpPr>
          <p:nvPr/>
        </p:nvSpPr>
        <p:spPr bwMode="auto">
          <a:xfrm>
            <a:off x="2428860" y="5715016"/>
            <a:ext cx="276225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70C0"/>
                </a:solidFill>
              </a:rPr>
              <a:t>猫、狗、猴</a:t>
            </a:r>
          </a:p>
        </p:txBody>
      </p:sp>
      <p:sp>
        <p:nvSpPr>
          <p:cNvPr id="18448" name="椭圆 18447"/>
          <p:cNvSpPr>
            <a:spLocks noChangeArrowheads="1"/>
          </p:cNvSpPr>
          <p:nvPr/>
        </p:nvSpPr>
        <p:spPr bwMode="auto">
          <a:xfrm>
            <a:off x="1979714" y="2420888"/>
            <a:ext cx="885825" cy="1727200"/>
          </a:xfrm>
          <a:prstGeom prst="ellipse">
            <a:avLst/>
          </a:prstGeom>
          <a:noFill/>
          <a:ln w="76200">
            <a:solidFill>
              <a:srgbClr val="FF6600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文本框 18441"/>
          <p:cNvSpPr txBox="1">
            <a:spLocks noChangeArrowheads="1"/>
          </p:cNvSpPr>
          <p:nvPr/>
        </p:nvSpPr>
        <p:spPr bwMode="auto">
          <a:xfrm>
            <a:off x="5436096" y="4509122"/>
            <a:ext cx="324036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smtClean="0"/>
              <a:t>（和动物有关）</a:t>
            </a:r>
            <a:endParaRPr lang="zh-CN" altLang="en-US" sz="3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dur="5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/>
      <p:bldP spid="18441" grpId="1"/>
      <p:bldP spid="18442" grpId="2"/>
      <p:bldP spid="18443" grpId="3"/>
      <p:bldP spid="16" grpId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552" y="5"/>
            <a:ext cx="2592288" cy="276816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68144" y="1052736"/>
            <a:ext cx="1160822" cy="144016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42910" y="3714752"/>
            <a:ext cx="2088875" cy="259228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6" name="矩形 15"/>
          <p:cNvSpPr/>
          <p:nvPr/>
        </p:nvSpPr>
        <p:spPr>
          <a:xfrm>
            <a:off x="3275856" y="908725"/>
            <a:ext cx="252028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err="1" smtClean="0">
                <a:solidFill>
                  <a:srgbClr val="FF3300"/>
                </a:solidFill>
              </a:rPr>
              <a:t>hu</a:t>
            </a:r>
            <a:r>
              <a:rPr lang="en-US" altLang="zh-CN" sz="3600" err="1" smtClean="0">
                <a:solidFill>
                  <a:srgbClr val="FF3300"/>
                </a:solidFill>
                <a:latin typeface="宋体" charset="-122"/>
              </a:rPr>
              <a:t>á</a:t>
            </a:r>
            <a:r>
              <a:rPr lang="en-US" altLang="zh-CN" sz="3600" err="1" smtClean="0">
                <a:solidFill>
                  <a:srgbClr val="FF3300"/>
                </a:solidFill>
              </a:rPr>
              <a:t>nɡ niú</a:t>
            </a:r>
          </a:p>
          <a:p>
            <a:r>
              <a:rPr lang="zh-CN" altLang="en-US" sz="3600" smtClean="0">
                <a:solidFill>
                  <a:srgbClr val="FF3300"/>
                </a:solidFill>
              </a:rPr>
              <a:t>     </a:t>
            </a:r>
            <a:r>
              <a:rPr lang="zh-CN" altLang="en-US" sz="3600" smtClean="0"/>
              <a:t>黄    牛</a:t>
            </a:r>
            <a:endParaRPr lang="en-US" altLang="zh-CN" sz="3200" smtClean="0"/>
          </a:p>
        </p:txBody>
      </p:sp>
      <p:sp>
        <p:nvSpPr>
          <p:cNvPr id="17" name="矩形 16"/>
          <p:cNvSpPr/>
          <p:nvPr/>
        </p:nvSpPr>
        <p:spPr>
          <a:xfrm>
            <a:off x="7524336" y="1052741"/>
            <a:ext cx="1018227" cy="120032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err="1" smtClean="0">
                <a:solidFill>
                  <a:srgbClr val="FF3300"/>
                </a:solidFill>
              </a:rPr>
              <a:t>māo</a:t>
            </a:r>
          </a:p>
          <a:p>
            <a:r>
              <a:rPr lang="zh-CN" altLang="en-US" sz="3600" smtClean="0"/>
              <a:t> 猫</a:t>
            </a:r>
            <a:endParaRPr lang="zh-CN" altLang="en-US" sz="3600"/>
          </a:p>
        </p:txBody>
      </p:sp>
      <p:sp>
        <p:nvSpPr>
          <p:cNvPr id="18" name="矩形 17"/>
          <p:cNvSpPr/>
          <p:nvPr/>
        </p:nvSpPr>
        <p:spPr>
          <a:xfrm>
            <a:off x="3214678" y="4214819"/>
            <a:ext cx="1296144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err="1" smtClean="0">
                <a:solidFill>
                  <a:srgbClr val="FF3300"/>
                </a:solidFill>
              </a:rPr>
              <a:t>yā  zi</a:t>
            </a:r>
          </a:p>
          <a:p>
            <a:r>
              <a:rPr lang="zh-CN" altLang="en-US" sz="3600" smtClean="0"/>
              <a:t>鸭 子</a:t>
            </a:r>
            <a:endParaRPr lang="zh-CN" altLang="en-US" sz="3600"/>
          </a:p>
        </p:txBody>
      </p:sp>
      <p:sp>
        <p:nvSpPr>
          <p:cNvPr id="10" name="TextBox 9"/>
          <p:cNvSpPr txBox="1"/>
          <p:nvPr/>
        </p:nvSpPr>
        <p:spPr>
          <a:xfrm>
            <a:off x="857224" y="271462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/>
              <a:t>①</a:t>
            </a:r>
            <a:endParaRPr lang="zh-CN" altLang="en-US" sz="3200" b="1"/>
          </a:p>
        </p:txBody>
      </p:sp>
      <p:sp>
        <p:nvSpPr>
          <p:cNvPr id="12" name="TextBox 11"/>
          <p:cNvSpPr txBox="1"/>
          <p:nvPr/>
        </p:nvSpPr>
        <p:spPr>
          <a:xfrm>
            <a:off x="785786" y="6273226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/>
              <a:t>③</a:t>
            </a:r>
            <a:endParaRPr lang="zh-CN" altLang="en-US" sz="3200" b="1"/>
          </a:p>
        </p:txBody>
      </p:sp>
      <p:sp>
        <p:nvSpPr>
          <p:cNvPr id="13" name="TextBox 12"/>
          <p:cNvSpPr txBox="1"/>
          <p:nvPr/>
        </p:nvSpPr>
        <p:spPr>
          <a:xfrm>
            <a:off x="6143636" y="271462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/>
              <a:t>②</a:t>
            </a:r>
            <a:endParaRPr lang="zh-CN" altLang="en-US" sz="32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03648" y="404664"/>
            <a:ext cx="2016224" cy="250212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0" name="矩形 9"/>
          <p:cNvSpPr/>
          <p:nvPr/>
        </p:nvSpPr>
        <p:spPr>
          <a:xfrm>
            <a:off x="2843808" y="3356993"/>
            <a:ext cx="3024336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err="1" smtClean="0">
                <a:solidFill>
                  <a:srgbClr val="FF3300"/>
                </a:solidFill>
              </a:rPr>
              <a:t>yā  </a:t>
            </a:r>
            <a:r>
              <a:rPr lang="en-US" altLang="zh-CN" sz="4400" err="1" smtClean="0">
                <a:solidFill>
                  <a:srgbClr val="FF3300"/>
                </a:solidFill>
              </a:rPr>
              <a:t>zi</a:t>
            </a:r>
            <a:endParaRPr lang="en-US" altLang="zh-CN" sz="8000" smtClean="0">
              <a:solidFill>
                <a:srgbClr val="FF3300"/>
              </a:solidFill>
            </a:endParaRPr>
          </a:p>
          <a:p>
            <a:r>
              <a:rPr lang="zh-CN" altLang="en-US" sz="8000" smtClean="0"/>
              <a:t>鸭  </a:t>
            </a:r>
            <a:r>
              <a:rPr lang="zh-CN" altLang="en-US" sz="4400" smtClean="0"/>
              <a:t>子</a:t>
            </a:r>
            <a:endParaRPr lang="zh-CN" altLang="en-US" sz="8000"/>
          </a:p>
        </p:txBody>
      </p:sp>
      <p:sp>
        <p:nvSpPr>
          <p:cNvPr id="11" name="TextBox 10"/>
          <p:cNvSpPr txBox="1"/>
          <p:nvPr/>
        </p:nvSpPr>
        <p:spPr>
          <a:xfrm>
            <a:off x="4427984" y="4365104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smtClean="0">
                <a:solidFill>
                  <a:srgbClr val="FF0000"/>
                </a:solidFill>
              </a:rPr>
              <a:t> </a:t>
            </a:r>
            <a:endParaRPr lang="zh-CN" altLang="en-US" sz="40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4"/>
          <p:cNvGrpSpPr/>
          <p:nvPr/>
        </p:nvGrpSpPr>
        <p:grpSpPr>
          <a:xfrm>
            <a:off x="1763690" y="1916832"/>
            <a:ext cx="2448273" cy="2376265"/>
            <a:chOff x="301920" y="1707855"/>
            <a:chExt cx="1903603" cy="1927863"/>
          </a:xfrm>
        </p:grpSpPr>
        <p:pic>
          <p:nvPicPr>
            <p:cNvPr id="16386" name="图片 2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317986" y="1748180"/>
              <a:ext cx="1887537" cy="18875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16387" name="TextBox 4"/>
            <p:cNvSpPr txBox="1">
              <a:spLocks noChangeArrowheads="1"/>
            </p:cNvSpPr>
            <p:nvPr/>
          </p:nvSpPr>
          <p:spPr bwMode="auto">
            <a:xfrm>
              <a:off x="301920" y="1707855"/>
              <a:ext cx="1838325" cy="18727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400" b="1">
                  <a:latin typeface="楷体" pitchFamily="49" charset="-122"/>
                  <a:ea typeface="楷体" pitchFamily="49" charset="-122"/>
                </a:rPr>
                <a:t>鸭</a:t>
              </a: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076056" y="908721"/>
            <a:ext cx="1944216" cy="321702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2536" name="椭圆 22535"/>
          <p:cNvSpPr>
            <a:spLocks noChangeArrowheads="1"/>
          </p:cNvSpPr>
          <p:nvPr/>
        </p:nvSpPr>
        <p:spPr bwMode="auto">
          <a:xfrm>
            <a:off x="2771802" y="2060849"/>
            <a:ext cx="1133475" cy="2120900"/>
          </a:xfrm>
          <a:prstGeom prst="ellipse">
            <a:avLst/>
          </a:prstGeom>
          <a:noFill/>
          <a:ln w="73025">
            <a:solidFill>
              <a:srgbClr val="000080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539" name="直接连接符 22538"/>
          <p:cNvSpPr>
            <a:spLocks noChangeShapeType="1"/>
          </p:cNvSpPr>
          <p:nvPr/>
        </p:nvSpPr>
        <p:spPr bwMode="auto">
          <a:xfrm flipH="1">
            <a:off x="3347864" y="4437113"/>
            <a:ext cx="19050" cy="596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540" name="文本框 22539"/>
          <p:cNvSpPr txBox="1">
            <a:spLocks noChangeArrowheads="1"/>
          </p:cNvSpPr>
          <p:nvPr/>
        </p:nvSpPr>
        <p:spPr bwMode="auto">
          <a:xfrm>
            <a:off x="2411762" y="5085186"/>
            <a:ext cx="2352675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>
                <a:ea typeface="楷体_GB2312" pitchFamily="49" charset="-122"/>
              </a:rPr>
              <a:t>（鸟字边）</a:t>
            </a:r>
          </a:p>
        </p:txBody>
      </p:sp>
      <p:sp>
        <p:nvSpPr>
          <p:cNvPr id="22542" name="文本框 22541"/>
          <p:cNvSpPr txBox="1">
            <a:spLocks noChangeArrowheads="1"/>
          </p:cNvSpPr>
          <p:nvPr/>
        </p:nvSpPr>
        <p:spPr bwMode="auto">
          <a:xfrm>
            <a:off x="1276353" y="5892800"/>
            <a:ext cx="328612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>
                <a:solidFill>
                  <a:schemeClr val="accent2"/>
                </a:solidFill>
              </a:rPr>
              <a:t>鸡、鹅、</a:t>
            </a:r>
            <a:r>
              <a:rPr lang="zh-CN" altLang="en-US" smtClean="0">
                <a:solidFill>
                  <a:schemeClr val="accent2"/>
                </a:solidFill>
              </a:rPr>
              <a:t>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2543" name="文本框 22542"/>
          <p:cNvSpPr txBox="1">
            <a:spLocks noChangeArrowheads="1"/>
          </p:cNvSpPr>
          <p:nvPr/>
        </p:nvSpPr>
        <p:spPr bwMode="auto">
          <a:xfrm>
            <a:off x="283460" y="2564904"/>
            <a:ext cx="861774" cy="2667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400">
                <a:ea typeface="楷体" pitchFamily="49" charset="-122"/>
              </a:rPr>
              <a:t>与鸟有关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dur="2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dur="499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9" grpId="0"/>
      <p:bldP spid="22540" grpId="1"/>
      <p:bldP spid="22542" grpId="2"/>
      <p:bldP spid="22543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文本占位符 5939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4827" y="1052737"/>
            <a:ext cx="8639175" cy="4525433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r>
              <a:rPr lang="en-US" altLang="zh-CN" smtClean="0">
                <a:solidFill>
                  <a:srgbClr val="FF3300"/>
                </a:solidFill>
              </a:rPr>
              <a:t> </a:t>
            </a:r>
            <a:endParaRPr lang="zh-CN" altLang="en-US" sz="4000" smtClean="0">
              <a:solidFill>
                <a:srgbClr val="FF3300"/>
              </a:solidFill>
            </a:endParaRPr>
          </a:p>
          <a:p>
            <a:r>
              <a:rPr lang="zh-CN" altLang="en-US" sz="16600" smtClean="0"/>
              <a:t>黄 猫 鸭 </a:t>
            </a:r>
          </a:p>
        </p:txBody>
      </p:sp>
      <p:grpSp>
        <p:nvGrpSpPr>
          <p:cNvPr id="3" name="组合 3"/>
          <p:cNvGrpSpPr/>
          <p:nvPr/>
        </p:nvGrpSpPr>
        <p:grpSpPr>
          <a:xfrm>
            <a:off x="184152" y="263525"/>
            <a:ext cx="2062163" cy="544513"/>
            <a:chOff x="1438698" y="982657"/>
            <a:chExt cx="2498303" cy="616461"/>
          </a:xfrm>
        </p:grpSpPr>
        <p:pic>
          <p:nvPicPr>
            <p:cNvPr id="4" name="图片 1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527259" y="991683"/>
              <a:ext cx="2409742" cy="607435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5" name="文本框 2"/>
            <p:cNvSpPr txBox="1">
              <a:spLocks noChangeArrowheads="1"/>
            </p:cNvSpPr>
            <p:nvPr/>
          </p:nvSpPr>
          <p:spPr bwMode="auto">
            <a:xfrm>
              <a:off x="1438698" y="982657"/>
              <a:ext cx="2076874" cy="5923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 smtClean="0">
                  <a:solidFill>
                    <a:srgbClr val="0070C0"/>
                  </a:solidFill>
                  <a:latin typeface="黑体" pitchFamily="49" charset="-122"/>
                  <a:ea typeface="黑体" pitchFamily="49" charset="-122"/>
                </a:rPr>
                <a:t>找不同</a:t>
              </a:r>
              <a:endParaRPr lang="zh-CN" altLang="en-US" sz="2800" b="1">
                <a:solidFill>
                  <a:srgbClr val="0070C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pic>
        <p:nvPicPr>
          <p:cNvPr id="6" name="图片 5" descr="234768-14051F01P112-l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712" y="0"/>
            <a:ext cx="2592288" cy="18664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51920" y="2708920"/>
            <a:ext cx="151216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500" b="1" smtClean="0">
                <a:solidFill>
                  <a:srgbClr val="FF0000"/>
                </a:solidFill>
              </a:rPr>
              <a:t>田</a:t>
            </a:r>
            <a:endParaRPr lang="zh-CN" altLang="en-US" sz="115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552" y="5"/>
            <a:ext cx="2592288" cy="276816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68144" y="1052736"/>
            <a:ext cx="1160822" cy="144016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286380" y="3571876"/>
            <a:ext cx="2160240" cy="285856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42910" y="3714752"/>
            <a:ext cx="2088875" cy="259228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6" name="矩形 15"/>
          <p:cNvSpPr/>
          <p:nvPr/>
        </p:nvSpPr>
        <p:spPr>
          <a:xfrm>
            <a:off x="3275856" y="908725"/>
            <a:ext cx="252028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err="1" smtClean="0">
                <a:solidFill>
                  <a:srgbClr val="FF3300"/>
                </a:solidFill>
              </a:rPr>
              <a:t>hu</a:t>
            </a:r>
            <a:r>
              <a:rPr lang="en-US" altLang="zh-CN" sz="3600" err="1" smtClean="0">
                <a:solidFill>
                  <a:srgbClr val="FF3300"/>
                </a:solidFill>
                <a:latin typeface="宋体" charset="-122"/>
              </a:rPr>
              <a:t>á</a:t>
            </a:r>
            <a:r>
              <a:rPr lang="en-US" altLang="zh-CN" sz="3600" err="1" smtClean="0">
                <a:solidFill>
                  <a:srgbClr val="FF3300"/>
                </a:solidFill>
              </a:rPr>
              <a:t>nɡ niú</a:t>
            </a:r>
          </a:p>
          <a:p>
            <a:r>
              <a:rPr lang="zh-CN" altLang="en-US" sz="3600" smtClean="0">
                <a:solidFill>
                  <a:srgbClr val="FF3300"/>
                </a:solidFill>
              </a:rPr>
              <a:t>     </a:t>
            </a:r>
            <a:r>
              <a:rPr lang="zh-CN" altLang="en-US" sz="3600" smtClean="0"/>
              <a:t>黄    牛</a:t>
            </a:r>
            <a:endParaRPr lang="en-US" altLang="zh-CN" sz="3200" smtClean="0"/>
          </a:p>
        </p:txBody>
      </p:sp>
      <p:sp>
        <p:nvSpPr>
          <p:cNvPr id="17" name="矩形 16"/>
          <p:cNvSpPr/>
          <p:nvPr/>
        </p:nvSpPr>
        <p:spPr>
          <a:xfrm>
            <a:off x="7524336" y="1052741"/>
            <a:ext cx="1018227" cy="120032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err="1" smtClean="0">
                <a:solidFill>
                  <a:srgbClr val="FF3300"/>
                </a:solidFill>
              </a:rPr>
              <a:t>māo</a:t>
            </a:r>
          </a:p>
          <a:p>
            <a:r>
              <a:rPr lang="zh-CN" altLang="en-US" sz="3600" smtClean="0"/>
              <a:t> 猫</a:t>
            </a:r>
            <a:endParaRPr lang="zh-CN" altLang="en-US" sz="3600"/>
          </a:p>
        </p:txBody>
      </p:sp>
      <p:sp>
        <p:nvSpPr>
          <p:cNvPr id="18" name="矩形 17"/>
          <p:cNvSpPr/>
          <p:nvPr/>
        </p:nvSpPr>
        <p:spPr>
          <a:xfrm>
            <a:off x="3214678" y="4214819"/>
            <a:ext cx="1296144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err="1" smtClean="0">
                <a:solidFill>
                  <a:srgbClr val="FF3300"/>
                </a:solidFill>
              </a:rPr>
              <a:t>yā  zi</a:t>
            </a:r>
          </a:p>
          <a:p>
            <a:r>
              <a:rPr lang="zh-CN" altLang="en-US" sz="3600" smtClean="0"/>
              <a:t>鸭 子</a:t>
            </a:r>
            <a:endParaRPr lang="zh-CN" altLang="en-US" sz="3600"/>
          </a:p>
        </p:txBody>
      </p:sp>
      <p:sp>
        <p:nvSpPr>
          <p:cNvPr id="19" name="矩形 18"/>
          <p:cNvSpPr/>
          <p:nvPr/>
        </p:nvSpPr>
        <p:spPr>
          <a:xfrm>
            <a:off x="7715274" y="4357693"/>
            <a:ext cx="877163" cy="92333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/>
              <a:t>鸟</a:t>
            </a:r>
            <a:endParaRPr lang="en-US" altLang="zh-CN" sz="5400" smtClean="0"/>
          </a:p>
        </p:txBody>
      </p:sp>
      <p:sp>
        <p:nvSpPr>
          <p:cNvPr id="10" name="TextBox 9"/>
          <p:cNvSpPr txBox="1"/>
          <p:nvPr/>
        </p:nvSpPr>
        <p:spPr>
          <a:xfrm>
            <a:off x="857224" y="271462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/>
              <a:t>①</a:t>
            </a:r>
            <a:endParaRPr lang="zh-CN" altLang="en-US" sz="3200" b="1"/>
          </a:p>
        </p:txBody>
      </p:sp>
      <p:sp>
        <p:nvSpPr>
          <p:cNvPr id="11" name="TextBox 10"/>
          <p:cNvSpPr txBox="1"/>
          <p:nvPr/>
        </p:nvSpPr>
        <p:spPr>
          <a:xfrm>
            <a:off x="6143636" y="6273226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/>
              <a:t>④</a:t>
            </a:r>
            <a:endParaRPr lang="zh-CN" altLang="en-US" sz="3200" b="1"/>
          </a:p>
        </p:txBody>
      </p:sp>
      <p:sp>
        <p:nvSpPr>
          <p:cNvPr id="12" name="TextBox 11"/>
          <p:cNvSpPr txBox="1"/>
          <p:nvPr/>
        </p:nvSpPr>
        <p:spPr>
          <a:xfrm>
            <a:off x="785786" y="6273226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/>
              <a:t>③</a:t>
            </a:r>
            <a:endParaRPr lang="zh-CN" altLang="en-US" sz="3200" b="1"/>
          </a:p>
        </p:txBody>
      </p:sp>
      <p:sp>
        <p:nvSpPr>
          <p:cNvPr id="13" name="TextBox 12"/>
          <p:cNvSpPr txBox="1"/>
          <p:nvPr/>
        </p:nvSpPr>
        <p:spPr>
          <a:xfrm>
            <a:off x="6143636" y="271462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/>
              <a:t>②</a:t>
            </a:r>
            <a:endParaRPr lang="zh-CN" altLang="en-US" sz="32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552" y="5"/>
            <a:ext cx="2592288" cy="276816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68144" y="1052736"/>
            <a:ext cx="1160822" cy="144016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364088" y="3645024"/>
            <a:ext cx="2160240" cy="285856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83575" y="4005064"/>
            <a:ext cx="2088875" cy="259228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6" name="矩形 15"/>
          <p:cNvSpPr/>
          <p:nvPr/>
        </p:nvSpPr>
        <p:spPr>
          <a:xfrm>
            <a:off x="3275856" y="1700808"/>
            <a:ext cx="2520280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/>
              <a:t>黄 牛</a:t>
            </a:r>
            <a:endParaRPr lang="en-US" altLang="zh-CN" sz="4800" smtClean="0"/>
          </a:p>
        </p:txBody>
      </p:sp>
      <p:sp>
        <p:nvSpPr>
          <p:cNvPr id="17" name="矩形 16"/>
          <p:cNvSpPr/>
          <p:nvPr/>
        </p:nvSpPr>
        <p:spPr>
          <a:xfrm>
            <a:off x="7308306" y="1628800"/>
            <a:ext cx="877163" cy="92333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/>
              <a:t>猫</a:t>
            </a:r>
            <a:endParaRPr lang="zh-CN" altLang="en-US" sz="5400"/>
          </a:p>
        </p:txBody>
      </p:sp>
      <p:sp>
        <p:nvSpPr>
          <p:cNvPr id="18" name="矩形 17"/>
          <p:cNvSpPr/>
          <p:nvPr/>
        </p:nvSpPr>
        <p:spPr>
          <a:xfrm>
            <a:off x="3059832" y="4509120"/>
            <a:ext cx="1800200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/>
              <a:t>鸭 子</a:t>
            </a:r>
            <a:endParaRPr lang="zh-CN" altLang="en-US" sz="5400"/>
          </a:p>
        </p:txBody>
      </p:sp>
      <p:sp>
        <p:nvSpPr>
          <p:cNvPr id="19" name="矩形 18"/>
          <p:cNvSpPr/>
          <p:nvPr/>
        </p:nvSpPr>
        <p:spPr>
          <a:xfrm>
            <a:off x="7740354" y="3717032"/>
            <a:ext cx="877163" cy="92333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/>
              <a:t>鸟</a:t>
            </a:r>
            <a:endParaRPr lang="en-US" altLang="zh-CN" sz="5400" smtClean="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https://d.book118.com/357035114150006046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 charset="0"/>
        <a:ea typeface="黑体" charset="-122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 charset="0"/>
        <a:ea typeface="黑体" charset="-122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宋体</vt:lpstr>
      <vt:lpstr>楷体</vt:lpstr>
      <vt:lpstr>Times New Roman</vt:lpstr>
      <vt:lpstr>黑体</vt:lpstr>
      <vt:lpstr>楷体_GB2312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2024-09-22T02:25:14.875</cp:lastPrinted>
  <dcterms:created xsi:type="dcterms:W3CDTF">2024-09-21T18:25:14Z</dcterms:created>
  <dcterms:modified xsi:type="dcterms:W3CDTF">2024-09-21T18:25:16Z</dcterms:modified>
</cp:coreProperties>
</file>