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6DB15-217E-481D-8EAF-0458D6EC1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45B88-9197-40E8-8099-23361FE87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D6B2-8EF8-4ED8-AC67-DE496E2C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F180D-0385-4FF5-8906-488C3DF8E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29E39-35F1-4DCB-B976-4BE36131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BB42D-E5D0-43E6-BFCE-86E145261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38B6D-50B3-40AB-BA18-5CBD94E6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E6851-75CC-42DA-96D4-2404033B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3E4C3-B7A9-41E2-973A-77E962B8A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BD169-7A81-4146-95F7-3B7CD525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28E8F-7B0F-4AE3-A169-FA70D9BB0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511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文秘营销工作总结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文秘工作成果展示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营销与文秘工作结合点分析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通过总结过去的工作经验和教训，改进营销策略和方案，提高营销效率。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提升营销效率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分享成功案例和经验，促进团队成员之间的交流和学习，提升团队整体能力。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分析市场趋势和竞争态势，为制定未来营销计划提供参考。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汇报在特定时间段内营销工作的主要成果，包括销售额、市场份额、客户满意度等关键指标。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对过去一段时间内开展的营销活动进行总结，包括活动策划、执行效果及经验教训等。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营销活动总结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介绍营销团队的组织结构、人员配置及培训情况，评估团队的整体表现和协作能力。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展望未来的市场趋势和竞争态势，提出相应的营销策略和计划。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成功策划并执行了包括线上推广、线下沙龙、展会等多种形式的营销活动，有效提升了品牌知名度和影响力。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积极拓展各类营销渠道，如社交媒体、行业论坛、合作伙伴等，实现了多渠道、全方位的营销推广。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组建并管理了一支高效、专业的营销团队，通过定期培训、分享会等方式提升团队整体能力。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通过一系列营销活动，成功实现了销售额的稳步增长，较去年同期增长了30%。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经过持续的市场推广和品牌宣传，市场份额得到了显著提升，在同类产品中名列前茅。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在保证营销效果的同时，有效控制了营销成本，提高了投入产出比。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营销成本控制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营销业绩分析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通过客户满意度调查发现，客户对产品和服务的满意度得到了显著提升，客户忠诚度也随之增强。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客户反馈收集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积极收集客户反馈和建议，针对问题进行及时改进和优化，不断提升客户满意度。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建立了完善的客户关系维护机制，定期与客户保持沟通和联系，及时解决客户问题和需求。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文秘工作成果展示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负责公司文档的整理、归档和保管，确保文档的完整性和保密性。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负责接听电话、接待来访者、安排会议等日常事务，确保公司内部运转顺畅。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协助领导进行信息收集和整理，及时传递重要信息，促进公司内部沟通。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文秘工作概述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通过优化工作流程，提高工作效率，减少加班时间，提升工作质量。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建立文档管理制度和流程，实现文档电子化、标准化管理，提高文档利用效率。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文档管理规范化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建立信息传递机制，确保重要信息能够及时、准确地传达到相关人员，避免信息延误或遗漏。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信息传递准确及时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文秘工作业绩分析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通过不断学习和实践，提高口头和书面表达能力，与领导和同事保持顺畅的沟通。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工作成果获得认可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在工作中不断取得成绩，获得领导和同事的认可和赞扬，为公司的发展做出贡献。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积极参与团队活动，与同事建立良好的合作关系，共同完成各项工作任务。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营销与文秘工作结合点分析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文秘人员协助营销团队收集市场、竞争对手、客户需求等相关信息，并进行分类、整理和分析，为营销策略的制定提供数据支持。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文秘人员负责安排营销策略制定的相关会议，记录会议内容和讨论结果，确保营销策略的制定过程得到有效记录和跟踪。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文秘人员根据营销策略的需求，协助编写产品推广方案、市场调研报告等文档，并进行校对和修改，确保文案的准确性和专业性。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文档编写与校对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营销策略制定中的文秘支持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https://d.book118.com/357035116132006042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2024-09-16T03:13:28.035</cp:lastPrinted>
  <dcterms:created xsi:type="dcterms:W3CDTF">2024-09-15T19:13:28Z</dcterms:created>
  <dcterms:modified xsi:type="dcterms:W3CDTF">2024-09-15T19:13:30Z</dcterms:modified>
</cp:coreProperties>
</file>