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42C19-9624-43EE-9522-4D4D26BFF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D77AE-632B-4D7B-9AF4-E51738E9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8FDBC-7425-4DE1-B850-6811C28E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AE470-0175-4D26-A6CF-33CDDF76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1644A-CAE2-42E5-BC18-EBB43FFE7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9482D-0984-4744-BCE1-2207E287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7F909-D56B-4A40-A730-0FECBF0A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633A2-013F-4141-BEE2-738357D9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4DB04-D1CA-4341-8F83-B7ACD40FB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028BA-8891-45AF-BCFC-8A18CAC54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15DCB-7CBE-46AC-B186-3222D6327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5201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简单护理ppt课件中医科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中医情志护理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74" r="313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介绍中医科护理的基本知识和技能，包括日常护理、病情观察、康复指导等方面的内容。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结合中医理论和实践，强调整体观念和个体化护理，注重预防保健和康复。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帮助学习者掌握中医科护理的基本知识和技能，提高其在临床实践中的护理能力和水平。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培养学习者具备中医科护理的专业素养，能够独立完成中医科临床护理工作，为患者提供优质的护理服务。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整体观念是指在中医护理中，要将患者视为一个整体，综合考虑其生理、心理、社会等方面的因素，全面评估患者的健康状况，并制定相应的护理措施。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中医认为人体内部各个脏腑、器官之间是相互联系、相互制约的，因此，在护理过程中要注重调理整体，以达到阴阳平衡、气血调和的状态。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辨证施护是指在中医护理中，要根据患者的具体病情和证候，制定个性化的护理方案。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中医强调“证同护异”，即不同的证候要采用不同的护理方法。因此，在护理过程中要注重观察患者的症状、体征及舌象、脉象等变化，以便及时调整护理措施。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三因制宜是指在中医护理中，要根据患者的具体情况、地域环境和季节气候等因素，制定适宜的护理方案。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中医认为“因人、因地、因时”而异，不同的患者、地域和季节对护理的要求也不同。因此，在护理过程中要注重个体差异、地域特色和季节变化，以便更好地满足患者的需求。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针灸护理是中医护理技术中的一种，它通过刺激穴位来调节人体的生理功能，达到治疗疾病的目的。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针灸护理可以改善血液循环、调节神经功能、促进炎症消散等，对于多种疾病具有很好的疗效。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针灸护理的作用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在进行针灸护理时，需要选择适当的穴位，消毒后用针刺入穴位，根据病情选择不同的刺激方法，如提插、捻转等。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针灸护理的操作方法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在进行针灸护理时，需要注意消毒、避免感染，同时根据患者的体质和病情选择适当的刺激强度和穴位。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针灸护理的注意事项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拔罐护理的定义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拔罐护理是利用拔罐的方法，使局部皮肤产生负压，从而促进血液循环、缓解疼痛等作用。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拔罐护理的作用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拔罐护理可以缓解肌肉疼痛、促进血液循环、改善免疫力等，对于多种疾病具有一定的辅助治疗效果。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拔罐护理的操作方法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在进行拔罐护理时，需要选择适当的部位，清洁皮肤后将拔罐吸附在相应部位，根据病情选择留罐时间。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拔罐护理的注意事项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在进行拔罐护理时，需要注意避免烫伤皮肤、避免留罐时间过长等，同时根据患者的体质和病情选择适当的拔罐方法和部位。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推拿护理是利用手法按摩来刺激局部组织，促进血液循环、缓解疼痛等作用的一种中医护理技术。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推拿护理的操作方法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在进行推拿护理时，需要选择适当的部位，清洁皮肤后使用适当的手法进行按摩。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推拿护理的注意事项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在进行推拿护理时，需要注意避免过度用力、避免刺激过敏等，同时根据患者的体质和病情选择适当的手法和部位。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推拿护理的作用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推拿护理可以缓解肌肉疼痛、促进血液循环、改善免疫力等，对于多种疾病具有一定的辅助治疗效果。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https://d.book118.com/357035201056006053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2024-09-27T04:52:44.719</cp:lastPrinted>
  <dcterms:created xsi:type="dcterms:W3CDTF">2024-09-26T20:52:44Z</dcterms:created>
  <dcterms:modified xsi:type="dcterms:W3CDTF">2024-09-26T20:52:46Z</dcterms:modified>
</cp:coreProperties>
</file>