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EE9762-07A8-48FA-94A1-EADEE4C40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E04334-F28D-4483-B7B3-3A1ADFA899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A80818-3D5C-4D16-B59C-A9899A2E6E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D25E8A-B939-4EED-A932-315EF484D9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6CA2EC-4B2F-47EB-8CA4-C7A2FE5719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AF9EB7-C0E5-49BE-97EB-D9198DF87F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2F4F38-4C2D-4DA6-AEE6-3411343E0A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D54387-8752-4AF7-BCAB-AC1B022B50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D05B01-D556-4B12-801B-768AA7CDA0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C5E772-71E6-439E-90C8-4B82FA2CBF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420FF7-C03F-47D0-93C7-A582B51266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036005144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房地产行业分析报告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市场供需分析与预测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土地市场与房地产开发流程解读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房地产企业经营状况评价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房地产金融创新与风险防范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智能化技术在房地产行业应用前景</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行业概述与发展背景</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房地产行业定义及特点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房地产行业是指以土地和建筑物为经营对象，从事房地产开发、建设、经营、管理以及维修、装饰和服务的集多种经济活动为一体的综合性产业。</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资金密集、周期长、风险高、产业链长、受政策影响大等。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我国房地产行业经历了起步、探索、发展、调控等阶段，目前正处于转型升级的关键时期。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房地产行业正在从高速增长转向高质量发展，面临着结构调整、去库存、降杠杆等多重任务。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发展历程及当前阶段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当前阶段</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发展历程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土地供应、土地利用规划、土地出让方式等政策对房地产行业发展具有重要影响。</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土地政策</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住房政策</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财税政策</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金融政策</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住房保障、住房公积金、住房租赁等政策直接关系到居民的居住需求，进而影响房地产市场。</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财政补贴、税收优惠、房产税等政策对房地产企业的成本和收益产生直接影响。</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货币政策、信贷政策、金融监管等政策通过影响房地产企业的融资环境和市场需求来发挥作用。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随着城镇化进程的推进和居民收入水平的提高，居民对住房的需求持续增长，同时商业地产、旅游地产等多元化需求也不断涌现。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市场需求</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房地产行业竞争激烈，市场集中度逐渐提高，龙头企业凭借品牌、资金、规模等优势占据市场主导地位，中小企业面临较大的生存压力。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竞争格局</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市场需求与竞争格局</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市场供需分析与预测</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供应端现状及趋势分析</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房地产开发投资情况</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新增供应结构特点</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土地供应情况</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房屋施工面积</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近年来，随着房地产市场的调控政策不断出台，房地产开发投资增速有所放缓，但仍保持一定增长。</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土地供应是房地产市场供应的重要组成部分，其供应量和价格直接影响着房地产市场的供需关系。</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房屋施工面积是反映房地产市场供应情况的重要指标之一，其变化趋势可以预测未来一段时间内的房屋供应量。</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随着市场需求的变化和政策的引导，新增供应结构也在发生调整，例如增加租赁住房和共有产权住房等。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需求端变化及驱动因素探讨</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人口增长和城市化水平</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人口增长和城市化水平是房地产市场需求增长的重要驱动力，随着人口的不断增长和城市化的推进，房地产市场需求将持续增加。</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居民收入水平提高</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居民收入水平的提高将增强购房能力，进而推动房地产市场需求的增加。</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消费观念升级</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随着消费观念的升级，人们对居住品质的要求也在不断提高，这将推动高品质、高附加值的房地产产品的需求增加。</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政策因素</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政策因素对房地产市场需求的影响不可忽视，例如购房限制政策、贷款利率调整等都会对市场需求产生影响。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价格走势分析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近年来，房地产市场价格整体呈上涨趋势，但不同城市、不同区域的价格涨幅存在差异。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区域差异比较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不同城市、不同区域的房地产市场发展水平和价格水平存在明显差异，这主要受到当地经济发展水平、人口流动情况、政策调控等因素的影响。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8414" r="1841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价格走势与区域差异比较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供需平衡预测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根据当前市场供需状况及未来发展趋势，对未来房地产市场的供需平衡进行预测，判断市场可能出现的供需矛盾和风险点。</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政策建议</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针对未来市场可能出现的供需矛盾和风险点，提出相应的政策建议，例如加强土地供应管理、优化住房供应结构、加强市场监管等，以促进房地产市场的平稳健康发展。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未来供需平衡预测及建议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土地市场与房地产开发流程解读</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土地获取途径</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包括政府出让、二级市场转让、合作开发等多种方式。</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土地成本构成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包括土地出让金、拆迁补偿费、基础设施配套费等。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影响土地成本的因素</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政策环境、土地位置、规划条件等。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土地获取途径及成本分析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包括市场调研、项目定位、可行性研究等。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项目立项阶段</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包括方案设计、初步设计、施工图设计等。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规划设计阶段</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包括施工招标、进度管理、质量管理等。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施工建设阶段</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包括综合验收、专项验收、备案等。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竣工验收阶段</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房地产开发流程梳理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政策风险</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关注政策变化，及时调整开发策略。</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市场风险</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加强市场调研，合理定位产品。</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财务风险</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控制成本，拓宽融资渠道。</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法律风险</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遵守法律法规，防范合同风险。</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关键环节风险点识别与防范</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https://d.book118.com/357036005144006052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2024-09-26T10:46:09.193</cp:lastPrinted>
  <dcterms:created xsi:type="dcterms:W3CDTF">2024-09-26T02:46:09Z</dcterms:created>
  <dcterms:modified xsi:type="dcterms:W3CDTF">2024-09-26T02:46:11Z</dcterms:modified>
</cp:coreProperties>
</file>