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B22A8-92DB-4376-B747-7578BB21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D3198-EBBB-4C87-B6CD-05603292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F93C1-5008-4166-9B4D-F1EBD620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01DA2-5CAF-4869-8E4D-5D240A5E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C21E0-0175-4486-985A-22FC5D57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CBD2A-C2E9-4ABD-9765-692DB4C2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CF17D-C702-48A4-B06F-276E82D6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94392-1AD6-4E2F-8160-D49ECC7A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AF5CD-EDC3-4FEF-97A1-9D20CC2C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5E6AE-2DA2-4C90-B2A9-BE48D84F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A74E-DA2A-4B43-A8CA-558AFFA74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6053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27教师培训中的教育技术应用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教育技术概述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多媒体辅助教学技能培养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网络远程培训模式创新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信息化环境下教师专业发展支持服务体系建设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人工智能技术在教师培训中应用前景探讨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教育技术经历了从视听教育、计算机辅助教学、多媒体教学到网络教育等多个发展阶段，逐渐形成了完善的教育技术体系。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教育技术是指运用各种理论及技术，通过对教与学过程及相关资源的设计、开发、利用、管理和评价，实现教育教学优化的理论与实践。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提高培训效率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教育技术能够打破时间和空间的限制，为教师提供多样化的学习资源和培训方式，提高培训效率。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教育技术能够帮助教师不断更新知识和技能，提高教育教学能力，促进教师的专业发展。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推动教育信息化进程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教育技术是教育信息化的重要组成部分，通过教师培训中的教育技术应用，可以推动教育信息化进程，促进教育现代化。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教育技术在教师培训中意义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通过互联网技术，实现远程教学和在线学习，为师生提供便捷、高效的学习体验。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运用多媒体技术，将文字、图像、声音、动画等多种信息形式有机结合，提高教学效果。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利用人工智能技术，构建智能教学系统，实现个性化教学和自适应学习，提高教学效果和学习效率。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运用虚拟现实技术，创建虚拟的教学环境和教学资源，为学生提供沉浸式的学习体验。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现代教育技术应用领域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多媒体辅助教学技能培养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课件设计原则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遵循教育教学规律，注重教学内容的重点和难点，突出教学目标，合理设计课件结构和布局。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课件制作工具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熟练掌握PowerPoint、Keynote等课件制作工具，能够根据需要选择合适的工具进行课件制作。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多媒体元素运用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合理运用文本、图像、音频、视频等多媒体元素，丰富课件内容，提高学生的学习兴趣和积极性。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多媒体课件设计与制作技巧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了解并掌握从互联网、教育资源库、专业网站等途径获取优质多媒体资源的方法。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资源获取途径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资源筛选与分类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根据教学需求和资源特点，对获取的多媒体资源进行筛选、分类和整理，形成系统化的教学资源库。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能够将不同来源、不同类型的多媒体资源进行有机整合，形成符合教学需要的综合性教学资源。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多媒体资源获取与整合方法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熟练掌握互动式电子白板的基本操作技能，如书写、擦除、批注、缩放等。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基本操作技能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能够运用互动式电子白板的互动功能，如拖拽、旋转、遮罩等，增强课堂教学的互动性和趣味性。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互动功能应用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了解并掌握与互动式电子白板相配合的教学软件，如希沃白板、鸿合白板等，实现多媒体教学的高效运行。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教学软件配合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互动式电子白板使用技巧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网络远程培训模式创新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设计满足不同教师学习风格和需求的个性化网络课程，提供定制化的学习资源和学习路径。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利用多媒体技术整合文本、图像、音频、视频等多样化教学资源，丰富网络课程内容的表现形式。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多媒体资源整合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通过增加在线测试、讨论区、实时问答等交互功能，提高网络课程的互动性和参与度。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交互性增强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网络课程设计与开发策略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学习共同体构建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组建教师学习共同体，鼓励教师在平台上分享经验、交流想法，促进彼此之间的合作与学习。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协作工具选择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选用适合教师远程协作的在线工具，如视频会议系统、在线协作编辑器等，支持多人同时在线协作。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实时互动保障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确保远程协作学习过程中的实时互动，提供语音、视频等多种沟通方式，保障信息的及时传递和反馈。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36" r="2143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远程协作学习平台搭建及运用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https://d.book118.com/357036053061006052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2024-09-25T20:37:30.770</cp:lastPrinted>
  <dcterms:created xsi:type="dcterms:W3CDTF">2024-09-25T12:37:30Z</dcterms:created>
  <dcterms:modified xsi:type="dcterms:W3CDTF">2024-09-25T12:37:32Z</dcterms:modified>
</cp:coreProperties>
</file>