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987C5E-C8DF-41DB-8308-6CD912DE64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4EF75D-0A64-41B1-958D-3B66BB4450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630005-2801-4429-A4A6-AF2CE7E8CB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55A4BA-0EBE-4C82-9CFD-FA9424D1AD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C7D152-ED4E-438B-9AE5-B59D9BA235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D16B75-06FC-4A64-BA14-FA95E8D1CB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CAC26F-7805-48C9-A08B-589DDDC972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947004-6067-4FCB-914D-FB9EF000CB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DF48F3-9F4C-4864-8959-CDD66475EC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EFA0B0-2B2B-4FA8-9F46-1A12D2EFB2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0F9074-2B43-4227-9D6F-29840E0139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03610104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大客户营销管理策略与供应链协同优化的实证研究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大客户营销管理策略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供应链协同优化理论基础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实证研究设计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实证结果分析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全球化背景下，企业面临的市场竞争日益激烈，大客户作为企业重要的利润来源，其管理策略的制定显得尤为重要。</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供应链协同优化作为企业提升竞争力的重要手段，与大客户营销管理策略的制定密切相关。</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因此，本研究旨在探讨大客户营销管理策略与供应链协同优化的关系，为企业制定有效的大客户管理策略提供理论支持和实践指导。</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揭示大客户营销管理策略与供应链协同优化的内在联系，提出针对性的管理策略建议。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如何制定有效的大客户营销管理策略？大客户营销管理策略与供应链协同优化之间存在怎样的关系？如何通过供应链协同优化提升大客户满意度和忠诚度？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24" r="1252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采用文献综述、案例分析和问卷调查等方法，对大客户营销管理策略与供应链协同优化的相关理论和实践进行深入探讨。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本研究将聚焦于制造业和服务业中的大型企业，以这些企业的大客户营销管理策略为研究对象，探讨其与供应链协同优化的关系。同时，将结合国内外相关理论和实践案例进行分析和比较。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研究范围</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大客户营销管理策略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客户价值评估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通过客户的历史交易数据、市场份额、增长潜力等指标，评估客户的价值，识别出对企业具有重要意义的大客户。</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客户细分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根据客户的行业、规模、需求等特点，将客户进行细分，以便针对不同类型的大客户制定相应的营销策略。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目标客户选择</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在细分客户的基础上，结合企业的战略目标和资源状况，选择适合自身发展的大客户作为目标客户。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大客户识别与选择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通过真诚沟通、履行承诺、提供优质服务等方式，与大客户建立信任关系，为长期合作奠定基础。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建立信任关系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个性化服务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定期回访与沟通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根据大客户的特殊需求和偏好，提供个性化的产品和服务，满足其独特的需求，提升客户满意度。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定期回访大客户，了解其需求和反馈，及时解决问题和改进服务，保持与客户的紧密联系。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大客户关系建立与维护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针对大客户的特殊需求，优化服务流程，提高服务效率和质量，减少客户等待时间和不必要的麻烦。</a:t>
            </a:r>
          </a:p>
        </p:txBody>
      </p:sp>
      <p:pic>
        <p:nvPicPr>
          <p:cNvPr id="6" name="Picture 6"/>
          <p:cNvPicPr>
            <a:picLocks noChangeAspect="1"/>
          </p:cNvPicPr>
          <p:nvPr/>
        </p:nvPicPr>
        <p:blipFill>
          <a:blip r:embed="rId2"/>
          <a:srcRect l="8125" r="81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服务流程优化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根据大客户的行业特点和业务需求，为其定制化的产品方案，提供更具针对性的解决方案。</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定制化产品方案</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33423" r="3342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除了基本的产品和服务外，还可以为大客户提供增值服务，如培训、咨询、技术支持等，提升客户整体满意度。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增值服务提供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大客户个性化服务设计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476" r="12476"/>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通过定期的客户满意度调查，了解大客户对产品和服务的满意程度，评估营销策略的实施效果。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客户满意度调查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分析大客户的销售业绩变化，包括销售额、市场份额等指标，评估营销策略对销售业绩的影响。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销售业绩分析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评估与大客户的合作关系质量，包括合作深度、合作稳定性等方面，以便及时调整营销策略和维护客户关系。</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客户关系质量评估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大客户营销策略实施效果评估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供应链协同优化理论基础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供应链协同是指供应链中各节点企业为了实现共同目标，通过信息共享、资源整合、风险共担等方式进行的协同合作。</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包括战略协同、战术协同和操作协同三个层面，涉及采购、生产、销售、物流等多个环节。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供应链协同概念及内涵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供应链协同的内涵</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供应链协同定义</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供应链协同优化目标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提高供应链整体效率，降低成本，增强市场响应能力，实现供应链价值最大化。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供应链协同优化原则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包括目标一致性、信息共享、风险共担、利益共享等原则，确保协同合作的顺利进行。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供应链协同优化目标与原则</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https://d.book118.com/357036101041006030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2024-09-01T19:26:16.911</cp:lastPrinted>
  <dcterms:created xsi:type="dcterms:W3CDTF">2024-09-01T11:26:16Z</dcterms:created>
  <dcterms:modified xsi:type="dcterms:W3CDTF">2024-09-01T11:26:19Z</dcterms:modified>
</cp:coreProperties>
</file>